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
      <p:font typeface="Anaheim"/>
      <p:regular r:id="rId40"/>
    </p:embeddedFont>
    <p:embeddedFont>
      <p:font typeface="Bebas Neue"/>
      <p:regular r:id="rId41"/>
    </p:embeddedFont>
    <p:embeddedFont>
      <p:font typeface="Albert Sans"/>
      <p:regular r:id="rId42"/>
      <p:bold r:id="rId43"/>
      <p:italic r:id="rId44"/>
      <p:boldItalic r:id="rId45"/>
    </p:embeddedFont>
    <p:embeddedFont>
      <p:font typeface="Montserrat ExtraBold"/>
      <p:bold r:id="rId46"/>
      <p:boldItalic r:id="rId47"/>
    </p:embeddedFont>
    <p:embeddedFont>
      <p:font typeface="Readex Pro"/>
      <p:regular r:id="rId48"/>
      <p:bold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A5049D-7164-45EA-B7D6-F63F17BA1A3A}">
  <a:tblStyle styleId="{C1A5049D-7164-45EA-B7D6-F63F17BA1A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Anaheim-regular.fntdata"/><Relationship Id="rId42" Type="http://schemas.openxmlformats.org/officeDocument/2006/relationships/font" Target="fonts/AlbertSans-regular.fntdata"/><Relationship Id="rId41" Type="http://schemas.openxmlformats.org/officeDocument/2006/relationships/font" Target="fonts/BebasNeue-regular.fntdata"/><Relationship Id="rId44" Type="http://schemas.openxmlformats.org/officeDocument/2006/relationships/font" Target="fonts/AlbertSans-italic.fntdata"/><Relationship Id="rId43" Type="http://schemas.openxmlformats.org/officeDocument/2006/relationships/font" Target="fonts/AlbertSans-bold.fntdata"/><Relationship Id="rId46" Type="http://schemas.openxmlformats.org/officeDocument/2006/relationships/font" Target="fonts/MontserratExtraBold-bold.fntdata"/><Relationship Id="rId45" Type="http://schemas.openxmlformats.org/officeDocument/2006/relationships/font" Target="fonts/Albert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eadexPro-regular.fntdata"/><Relationship Id="rId47" Type="http://schemas.openxmlformats.org/officeDocument/2006/relationships/font" Target="fonts/MontserratExtraBold-boldItalic.fntdata"/><Relationship Id="rId49" Type="http://schemas.openxmlformats.org/officeDocument/2006/relationships/font" Target="fonts/Readex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Roboto-bold.fntdata"/><Relationship Id="rId32" Type="http://schemas.openxmlformats.org/officeDocument/2006/relationships/font" Target="fonts/Roboto-regular.fntdata"/><Relationship Id="rId35" Type="http://schemas.openxmlformats.org/officeDocument/2006/relationships/font" Target="fonts/Roboto-boldItalic.fntdata"/><Relationship Id="rId34" Type="http://schemas.openxmlformats.org/officeDocument/2006/relationships/font" Target="fonts/Roboto-italic.fntdata"/><Relationship Id="rId37" Type="http://schemas.openxmlformats.org/officeDocument/2006/relationships/font" Target="fonts/Montserrat-bold.fntdata"/><Relationship Id="rId36" Type="http://schemas.openxmlformats.org/officeDocument/2006/relationships/font" Target="fonts/Montserrat-regular.fntdata"/><Relationship Id="rId39" Type="http://schemas.openxmlformats.org/officeDocument/2006/relationships/font" Target="fonts/Montserrat-boldItalic.fntdata"/><Relationship Id="rId38" Type="http://schemas.openxmlformats.org/officeDocument/2006/relationships/font" Target="fonts/Montserrat-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1839d04e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1839d04e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a1839d04ec_6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g2a1839d04ec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62be1c7ee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62be1c7ee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62be1c7eeb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g262be1c7ee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a08223a5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a08223a5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62be1c7ee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62be1c7ee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In higher-income areas, Starbucks' low star ratings may reflect high consumer expectations for quality and service. Higher-income customers may be more focused on the actual coffee shop experience rather than just the brand name. A highly competitive environment may also affect Starbucks' performance, as high-end coffee shops and local brands may offer options that are more in line with local tastes and culture in terms of service, product quality, or environment. Differences in culture and taste preferences may make Starbucks' standardized offerings unattractive in higher-income areas, while local and specialty coffee shops are preferred. Social and cultural factors may also play a role; if Starbucks fails to cater to local social needs and cultural climates, consumers may prefer more adaptable competitors. In addition, the brand may have reached saturation in some regions, leading to a decline in consumer interest in Starbucks in higher-income areas, compared to lower-income areas that may be more attracted to Starbucks because they view it as a luxury or high-quality experience.</a:t>
            </a:r>
            <a:endParaRPr sz="15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a1839d04ec_6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g2a1839d04ec_6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Hi, I’m Isa. The next brand I’m going to talk about is Sephora.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a1839d04ec_6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a1839d04ec_6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hypothesis is the states with higher income would also have higher stars.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a1839d04ec_6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g2a1839d04ec_6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Here’s the SQL code, ordered by average income.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a1839d04ec_6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a1839d04ec_6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table, we could identify that the top and 2nd rating stars is not in the high-income state, which is different from our hypothesis.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a1839d04ec_6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g2a1839d04ec_6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In this table, we could see that the top and 2nd rating stars is not in the high-income states, which is different with our hypothesis.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Moreover, we could see this scatter plot shows that there’s indeed a slight negative relation between income and stars rating.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From the Sephora’s perspective, we have a recommendation for boosting the stars and reviews. Our target audience would be high-income groups who has lower stars rating. Because high-income customers are more sensitive with the service rather than small sales, we provide the special member campaign.</a:t>
            </a:r>
            <a:endParaRPr sz="10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a1839d04ec_6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6" name="Google Shape;626;g2a1839d04ec_6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special member campaign is that anyone who have mentioned 5 stars over 5 times, they would be eligible for this membership.</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We provide two service for the member. The first is 20% off in every purchase over $100. This is also the biggest discount among all Sephora membership. The second one is priority access. In the sale season, the regular customers could buy a product only starting at 12:00 a.m., but special members are granted the privilege of ordering the products three hours earlier. We’re convinced that by doing so, the stars and reviews will increase.</a:t>
            </a:r>
            <a:endParaRPr sz="10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a1839d04ec_5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g2a1839d04ec_5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a1839d04ec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a1839d04ec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a1839d04ec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a1839d04ec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a1839d04ec_5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a1839d04ec_5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In higher income areas, people ask for high expectations for quality and service and</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Local competition and cultural differences make standardized offerings less appealing.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Didn’t adapt to local needs and possible saturation in some regions contribute to declining interest,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lower-income areas might be see Starbucks as a luxury experience.</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5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a1839d04ec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a1839d04ec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Starbucks can enhance its performance in higher-income areas by tailoring its menu to local tastes, elevating the customer experience, and strategically innovating to stay competitive.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Use income levels to create customized strategies for different industries.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a2434c60d7_2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2a2434c60d7_2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a1839d04ec_7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a1839d04ec_7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 name="Shape 8"/>
        <p:cNvGrpSpPr/>
        <p:nvPr/>
      </p:nvGrpSpPr>
      <p:grpSpPr>
        <a:xfrm>
          <a:off x="0" y="0"/>
          <a:ext cx="0" cy="0"/>
          <a:chOff x="0" y="0"/>
          <a:chExt cx="0" cy="0"/>
        </a:xfrm>
      </p:grpSpPr>
      <p:sp>
        <p:nvSpPr>
          <p:cNvPr id="9" name="Google Shape;9;p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 name="Google Shape;10;p2"/>
          <p:cNvSpPr txBox="1"/>
          <p:nvPr>
            <p:ph idx="2" type="title"/>
          </p:nvPr>
        </p:nvSpPr>
        <p:spPr>
          <a:xfrm>
            <a:off x="1505375" y="1480874"/>
            <a:ext cx="734700" cy="5370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atin typeface="Readex Pro"/>
                <a:ea typeface="Readex Pro"/>
                <a:cs typeface="Readex Pro"/>
                <a:sym typeface="Readex Pro"/>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 name="Google Shape;11;p2"/>
          <p:cNvSpPr txBox="1"/>
          <p:nvPr>
            <p:ph idx="3" type="title"/>
          </p:nvPr>
        </p:nvSpPr>
        <p:spPr>
          <a:xfrm>
            <a:off x="1505375" y="2914302"/>
            <a:ext cx="734700" cy="5370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atin typeface="Readex Pro"/>
                <a:ea typeface="Readex Pro"/>
                <a:cs typeface="Readex Pro"/>
                <a:sym typeface="Readex Pro"/>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2" name="Google Shape;12;p2"/>
          <p:cNvSpPr txBox="1"/>
          <p:nvPr>
            <p:ph idx="4" type="title"/>
          </p:nvPr>
        </p:nvSpPr>
        <p:spPr>
          <a:xfrm>
            <a:off x="4204650" y="1480874"/>
            <a:ext cx="734700" cy="5370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atin typeface="Readex Pro"/>
                <a:ea typeface="Readex Pro"/>
                <a:cs typeface="Readex Pro"/>
                <a:sym typeface="Readex Pro"/>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3" name="Google Shape;13;p2"/>
          <p:cNvSpPr txBox="1"/>
          <p:nvPr>
            <p:ph idx="5" type="title"/>
          </p:nvPr>
        </p:nvSpPr>
        <p:spPr>
          <a:xfrm>
            <a:off x="4204650" y="2914302"/>
            <a:ext cx="734700" cy="5370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atin typeface="Readex Pro"/>
                <a:ea typeface="Readex Pro"/>
                <a:cs typeface="Readex Pro"/>
                <a:sym typeface="Readex Pro"/>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4" name="Google Shape;14;p2"/>
          <p:cNvSpPr txBox="1"/>
          <p:nvPr>
            <p:ph idx="6" type="title"/>
          </p:nvPr>
        </p:nvSpPr>
        <p:spPr>
          <a:xfrm>
            <a:off x="6903925" y="1480874"/>
            <a:ext cx="734700" cy="5370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atin typeface="Readex Pro"/>
                <a:ea typeface="Readex Pro"/>
                <a:cs typeface="Readex Pro"/>
                <a:sym typeface="Readex Pro"/>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 name="Google Shape;15;p2"/>
          <p:cNvSpPr txBox="1"/>
          <p:nvPr>
            <p:ph idx="7" type="title"/>
          </p:nvPr>
        </p:nvSpPr>
        <p:spPr>
          <a:xfrm>
            <a:off x="6903925" y="2914302"/>
            <a:ext cx="734700" cy="5370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atin typeface="Readex Pro"/>
                <a:ea typeface="Readex Pro"/>
                <a:cs typeface="Readex Pro"/>
                <a:sym typeface="Readex Pro"/>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6" name="Google Shape;16;p2"/>
          <p:cNvSpPr txBox="1"/>
          <p:nvPr>
            <p:ph idx="1" type="subTitle"/>
          </p:nvPr>
        </p:nvSpPr>
        <p:spPr>
          <a:xfrm>
            <a:off x="719975" y="2054501"/>
            <a:ext cx="2305500" cy="47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2400">
                <a:solidFill>
                  <a:schemeClr val="dk1"/>
                </a:solidFill>
                <a:latin typeface="Albert Sans"/>
                <a:ea typeface="Albert Sans"/>
                <a:cs typeface="Albert Sans"/>
                <a:sym typeface="Albert Sans"/>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 name="Google Shape;17;p2"/>
          <p:cNvSpPr txBox="1"/>
          <p:nvPr>
            <p:ph idx="8" type="subTitle"/>
          </p:nvPr>
        </p:nvSpPr>
        <p:spPr>
          <a:xfrm>
            <a:off x="3419250" y="2054501"/>
            <a:ext cx="2305500" cy="47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2400">
                <a:solidFill>
                  <a:schemeClr val="dk1"/>
                </a:solidFill>
                <a:latin typeface="Albert Sans"/>
                <a:ea typeface="Albert Sans"/>
                <a:cs typeface="Albert Sans"/>
                <a:sym typeface="Albert Sans"/>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 name="Google Shape;18;p2"/>
          <p:cNvSpPr txBox="1"/>
          <p:nvPr>
            <p:ph idx="9" type="subTitle"/>
          </p:nvPr>
        </p:nvSpPr>
        <p:spPr>
          <a:xfrm>
            <a:off x="6118525" y="2054501"/>
            <a:ext cx="2305500" cy="47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2400">
                <a:solidFill>
                  <a:schemeClr val="dk1"/>
                </a:solidFill>
                <a:latin typeface="Albert Sans"/>
                <a:ea typeface="Albert Sans"/>
                <a:cs typeface="Albert Sans"/>
                <a:sym typeface="Albert Sans"/>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 name="Google Shape;19;p2"/>
          <p:cNvSpPr txBox="1"/>
          <p:nvPr>
            <p:ph idx="13" type="subTitle"/>
          </p:nvPr>
        </p:nvSpPr>
        <p:spPr>
          <a:xfrm>
            <a:off x="719975" y="3486352"/>
            <a:ext cx="2305500" cy="47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2400">
                <a:solidFill>
                  <a:schemeClr val="dk1"/>
                </a:solidFill>
                <a:latin typeface="Albert Sans"/>
                <a:ea typeface="Albert Sans"/>
                <a:cs typeface="Albert Sans"/>
                <a:sym typeface="Albert Sans"/>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 name="Google Shape;20;p2"/>
          <p:cNvSpPr txBox="1"/>
          <p:nvPr>
            <p:ph idx="14" type="subTitle"/>
          </p:nvPr>
        </p:nvSpPr>
        <p:spPr>
          <a:xfrm>
            <a:off x="3419250" y="3486352"/>
            <a:ext cx="2305500" cy="47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2400">
                <a:solidFill>
                  <a:schemeClr val="dk1"/>
                </a:solidFill>
                <a:latin typeface="Albert Sans"/>
                <a:ea typeface="Albert Sans"/>
                <a:cs typeface="Albert Sans"/>
                <a:sym typeface="Albert Sans"/>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 name="Google Shape;21;p2"/>
          <p:cNvSpPr txBox="1"/>
          <p:nvPr>
            <p:ph idx="15" type="subTitle"/>
          </p:nvPr>
        </p:nvSpPr>
        <p:spPr>
          <a:xfrm>
            <a:off x="6118525" y="3486352"/>
            <a:ext cx="2305500" cy="47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2400">
                <a:solidFill>
                  <a:schemeClr val="dk1"/>
                </a:solidFill>
                <a:latin typeface="Albert Sans"/>
                <a:ea typeface="Albert Sans"/>
                <a:cs typeface="Albert Sans"/>
                <a:sym typeface="Albert Sans"/>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2" name="Google Shape;22;p2"/>
          <p:cNvGrpSpPr/>
          <p:nvPr/>
        </p:nvGrpSpPr>
        <p:grpSpPr>
          <a:xfrm>
            <a:off x="-1990222" y="-589950"/>
            <a:ext cx="13170697" cy="4468498"/>
            <a:chOff x="-1990222" y="-589950"/>
            <a:chExt cx="13170697" cy="4468498"/>
          </a:xfrm>
        </p:grpSpPr>
        <p:sp>
          <p:nvSpPr>
            <p:cNvPr id="23" name="Google Shape;23;p2"/>
            <p:cNvSpPr/>
            <p:nvPr/>
          </p:nvSpPr>
          <p:spPr>
            <a:xfrm>
              <a:off x="8566875" y="1264948"/>
              <a:ext cx="2613600" cy="2613600"/>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1990222" y="-589950"/>
              <a:ext cx="2642644" cy="264264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p2"/>
          <p:cNvGrpSpPr/>
          <p:nvPr/>
        </p:nvGrpSpPr>
        <p:grpSpPr>
          <a:xfrm>
            <a:off x="48887" y="1340426"/>
            <a:ext cx="8991362" cy="655548"/>
            <a:chOff x="48887" y="1340426"/>
            <a:chExt cx="8991362" cy="655548"/>
          </a:xfrm>
        </p:grpSpPr>
        <p:grpSp>
          <p:nvGrpSpPr>
            <p:cNvPr id="26" name="Google Shape;26;p2"/>
            <p:cNvGrpSpPr/>
            <p:nvPr/>
          </p:nvGrpSpPr>
          <p:grpSpPr>
            <a:xfrm>
              <a:off x="48887" y="1447341"/>
              <a:ext cx="548642" cy="548633"/>
              <a:chOff x="481850" y="2395150"/>
              <a:chExt cx="545750" cy="546175"/>
            </a:xfrm>
          </p:grpSpPr>
          <p:sp>
            <p:nvSpPr>
              <p:cNvPr id="27" name="Google Shape;27;p2"/>
              <p:cNvSpPr/>
              <p:nvPr/>
            </p:nvSpPr>
            <p:spPr>
              <a:xfrm>
                <a:off x="481850" y="2395150"/>
                <a:ext cx="545750" cy="546175"/>
              </a:xfrm>
              <a:custGeom>
                <a:rect b="b" l="l" r="r" t="t"/>
                <a:pathLst>
                  <a:path extrusionOk="0" h="21847" w="21830">
                    <a:moveTo>
                      <a:pt x="10906" y="0"/>
                    </a:moveTo>
                    <a:cubicBezTo>
                      <a:pt x="4875" y="0"/>
                      <a:pt x="0" y="4893"/>
                      <a:pt x="0" y="10924"/>
                    </a:cubicBezTo>
                    <a:cubicBezTo>
                      <a:pt x="0" y="16955"/>
                      <a:pt x="4875" y="21847"/>
                      <a:pt x="10906" y="21847"/>
                    </a:cubicBezTo>
                    <a:cubicBezTo>
                      <a:pt x="16937" y="21847"/>
                      <a:pt x="21829" y="16955"/>
                      <a:pt x="21829" y="10924"/>
                    </a:cubicBezTo>
                    <a:cubicBezTo>
                      <a:pt x="21829" y="4893"/>
                      <a:pt x="16937" y="0"/>
                      <a:pt x="109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652625" y="2534350"/>
                <a:ext cx="195725" cy="272225"/>
              </a:xfrm>
              <a:custGeom>
                <a:rect b="b" l="l" r="r" t="t"/>
                <a:pathLst>
                  <a:path extrusionOk="0" h="10889" w="7829">
                    <a:moveTo>
                      <a:pt x="1" y="1"/>
                    </a:moveTo>
                    <a:lnTo>
                      <a:pt x="1" y="10889"/>
                    </a:lnTo>
                    <a:lnTo>
                      <a:pt x="7828" y="10889"/>
                    </a:lnTo>
                    <a:lnTo>
                      <a:pt x="782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84200" y="2569500"/>
                <a:ext cx="133900" cy="10700"/>
              </a:xfrm>
              <a:custGeom>
                <a:rect b="b" l="l" r="r" t="t"/>
                <a:pathLst>
                  <a:path extrusionOk="0" h="428" w="5356">
                    <a:moveTo>
                      <a:pt x="1" y="0"/>
                    </a:moveTo>
                    <a:lnTo>
                      <a:pt x="1" y="427"/>
                    </a:lnTo>
                    <a:lnTo>
                      <a:pt x="5356" y="427"/>
                    </a:lnTo>
                    <a:lnTo>
                      <a:pt x="53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684200" y="2607300"/>
                <a:ext cx="133900" cy="10700"/>
              </a:xfrm>
              <a:custGeom>
                <a:rect b="b" l="l" r="r" t="t"/>
                <a:pathLst>
                  <a:path extrusionOk="0" h="428" w="5356">
                    <a:moveTo>
                      <a:pt x="1" y="0"/>
                    </a:moveTo>
                    <a:lnTo>
                      <a:pt x="1" y="427"/>
                    </a:lnTo>
                    <a:lnTo>
                      <a:pt x="5356" y="427"/>
                    </a:lnTo>
                    <a:lnTo>
                      <a:pt x="53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684200" y="2645100"/>
                <a:ext cx="133900" cy="10700"/>
              </a:xfrm>
              <a:custGeom>
                <a:rect b="b" l="l" r="r" t="t"/>
                <a:pathLst>
                  <a:path extrusionOk="0" h="428" w="5356">
                    <a:moveTo>
                      <a:pt x="1" y="1"/>
                    </a:moveTo>
                    <a:lnTo>
                      <a:pt x="1" y="428"/>
                    </a:lnTo>
                    <a:lnTo>
                      <a:pt x="5356" y="428"/>
                    </a:lnTo>
                    <a:lnTo>
                      <a:pt x="53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684200" y="2682900"/>
                <a:ext cx="133900" cy="10250"/>
              </a:xfrm>
              <a:custGeom>
                <a:rect b="b" l="l" r="r" t="t"/>
                <a:pathLst>
                  <a:path extrusionOk="0" h="410" w="5356">
                    <a:moveTo>
                      <a:pt x="1" y="1"/>
                    </a:moveTo>
                    <a:lnTo>
                      <a:pt x="1" y="410"/>
                    </a:lnTo>
                    <a:lnTo>
                      <a:pt x="5356" y="410"/>
                    </a:lnTo>
                    <a:lnTo>
                      <a:pt x="53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84200" y="2720275"/>
                <a:ext cx="133900" cy="10700"/>
              </a:xfrm>
              <a:custGeom>
                <a:rect b="b" l="l" r="r" t="t"/>
                <a:pathLst>
                  <a:path extrusionOk="0" h="428" w="5356">
                    <a:moveTo>
                      <a:pt x="1" y="0"/>
                    </a:moveTo>
                    <a:lnTo>
                      <a:pt x="1" y="427"/>
                    </a:lnTo>
                    <a:lnTo>
                      <a:pt x="5356" y="427"/>
                    </a:lnTo>
                    <a:lnTo>
                      <a:pt x="53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779825" y="2746950"/>
                <a:ext cx="44500" cy="32050"/>
              </a:xfrm>
              <a:custGeom>
                <a:rect b="b" l="l" r="r" t="t"/>
                <a:pathLst>
                  <a:path extrusionOk="0" fill="none" h="1282" w="1780">
                    <a:moveTo>
                      <a:pt x="1" y="641"/>
                    </a:moveTo>
                    <a:lnTo>
                      <a:pt x="552" y="1282"/>
                    </a:lnTo>
                    <a:lnTo>
                      <a:pt x="1780" y="1"/>
                    </a:lnTo>
                  </a:path>
                </a:pathLst>
              </a:custGeom>
              <a:solidFill>
                <a:schemeClr val="accent2"/>
              </a:solidFill>
              <a:ln cap="flat" cmpd="sng" w="14675">
                <a:solidFill>
                  <a:srgbClr val="FF4C37"/>
                </a:solidFill>
                <a:prstDash val="solid"/>
                <a:miter lim="1779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2"/>
            <p:cNvGrpSpPr/>
            <p:nvPr/>
          </p:nvGrpSpPr>
          <p:grpSpPr>
            <a:xfrm>
              <a:off x="8491632" y="1340426"/>
              <a:ext cx="548617" cy="548658"/>
              <a:chOff x="1424300" y="1456700"/>
              <a:chExt cx="545725" cy="546200"/>
            </a:xfrm>
          </p:grpSpPr>
          <p:sp>
            <p:nvSpPr>
              <p:cNvPr id="36" name="Google Shape;36;p2"/>
              <p:cNvSpPr/>
              <p:nvPr/>
            </p:nvSpPr>
            <p:spPr>
              <a:xfrm>
                <a:off x="1424300" y="1456700"/>
                <a:ext cx="545725" cy="546200"/>
              </a:xfrm>
              <a:custGeom>
                <a:rect b="b" l="l" r="r" t="t"/>
                <a:pathLst>
                  <a:path extrusionOk="0" h="21848" w="21829">
                    <a:moveTo>
                      <a:pt x="10906" y="1"/>
                    </a:moveTo>
                    <a:cubicBezTo>
                      <a:pt x="4875" y="1"/>
                      <a:pt x="0" y="4893"/>
                      <a:pt x="0" y="10924"/>
                    </a:cubicBezTo>
                    <a:cubicBezTo>
                      <a:pt x="0" y="16955"/>
                      <a:pt x="4875" y="21847"/>
                      <a:pt x="10906" y="21847"/>
                    </a:cubicBezTo>
                    <a:cubicBezTo>
                      <a:pt x="16937" y="21847"/>
                      <a:pt x="21829" y="16955"/>
                      <a:pt x="21829" y="10924"/>
                    </a:cubicBezTo>
                    <a:cubicBezTo>
                      <a:pt x="21829" y="4893"/>
                      <a:pt x="16937" y="1"/>
                      <a:pt x="109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1615525" y="1602150"/>
                <a:ext cx="168150" cy="241525"/>
              </a:xfrm>
              <a:custGeom>
                <a:rect b="b" l="l" r="r" t="t"/>
                <a:pathLst>
                  <a:path extrusionOk="0" h="9661" w="6726">
                    <a:moveTo>
                      <a:pt x="3363" y="0"/>
                    </a:moveTo>
                    <a:cubicBezTo>
                      <a:pt x="1495" y="0"/>
                      <a:pt x="1" y="1512"/>
                      <a:pt x="1" y="3380"/>
                    </a:cubicBezTo>
                    <a:cubicBezTo>
                      <a:pt x="1" y="5355"/>
                      <a:pt x="1140" y="5747"/>
                      <a:pt x="1744" y="6761"/>
                    </a:cubicBezTo>
                    <a:cubicBezTo>
                      <a:pt x="1869" y="6992"/>
                      <a:pt x="1922" y="7365"/>
                      <a:pt x="1940" y="7757"/>
                    </a:cubicBezTo>
                    <a:cubicBezTo>
                      <a:pt x="1940" y="7970"/>
                      <a:pt x="1940" y="8184"/>
                      <a:pt x="1922" y="8397"/>
                    </a:cubicBezTo>
                    <a:cubicBezTo>
                      <a:pt x="1905" y="8611"/>
                      <a:pt x="1887" y="8824"/>
                      <a:pt x="1869" y="9020"/>
                    </a:cubicBezTo>
                    <a:cubicBezTo>
                      <a:pt x="1833" y="9269"/>
                      <a:pt x="1798" y="9500"/>
                      <a:pt x="1780" y="9643"/>
                    </a:cubicBezTo>
                    <a:cubicBezTo>
                      <a:pt x="1798" y="9643"/>
                      <a:pt x="1816" y="9660"/>
                      <a:pt x="1833" y="9660"/>
                    </a:cubicBezTo>
                    <a:lnTo>
                      <a:pt x="4947" y="9660"/>
                    </a:lnTo>
                    <a:cubicBezTo>
                      <a:pt x="4929" y="9500"/>
                      <a:pt x="4893" y="9269"/>
                      <a:pt x="4858" y="9020"/>
                    </a:cubicBezTo>
                    <a:cubicBezTo>
                      <a:pt x="4840" y="8824"/>
                      <a:pt x="4822" y="8611"/>
                      <a:pt x="4804" y="8397"/>
                    </a:cubicBezTo>
                    <a:cubicBezTo>
                      <a:pt x="4787" y="8184"/>
                      <a:pt x="4787" y="7970"/>
                      <a:pt x="4787" y="7757"/>
                    </a:cubicBezTo>
                    <a:cubicBezTo>
                      <a:pt x="4804" y="7365"/>
                      <a:pt x="4858" y="6992"/>
                      <a:pt x="4982" y="6761"/>
                    </a:cubicBezTo>
                    <a:cubicBezTo>
                      <a:pt x="5587" y="5747"/>
                      <a:pt x="6726" y="5284"/>
                      <a:pt x="6726" y="3380"/>
                    </a:cubicBezTo>
                    <a:cubicBezTo>
                      <a:pt x="6726" y="1512"/>
                      <a:pt x="5231" y="0"/>
                      <a:pt x="33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1646225" y="1807625"/>
                <a:ext cx="108550" cy="75625"/>
              </a:xfrm>
              <a:custGeom>
                <a:rect b="b" l="l" r="r" t="t"/>
                <a:pathLst>
                  <a:path extrusionOk="0" h="3025" w="4342">
                    <a:moveTo>
                      <a:pt x="374" y="0"/>
                    </a:moveTo>
                    <a:cubicBezTo>
                      <a:pt x="178" y="0"/>
                      <a:pt x="1" y="161"/>
                      <a:pt x="1" y="374"/>
                    </a:cubicBezTo>
                    <a:cubicBezTo>
                      <a:pt x="1" y="570"/>
                      <a:pt x="178" y="730"/>
                      <a:pt x="374" y="730"/>
                    </a:cubicBezTo>
                    <a:cubicBezTo>
                      <a:pt x="178" y="730"/>
                      <a:pt x="1" y="890"/>
                      <a:pt x="1" y="1103"/>
                    </a:cubicBezTo>
                    <a:cubicBezTo>
                      <a:pt x="1" y="1299"/>
                      <a:pt x="178" y="1459"/>
                      <a:pt x="374" y="1459"/>
                    </a:cubicBezTo>
                    <a:cubicBezTo>
                      <a:pt x="178" y="1459"/>
                      <a:pt x="1" y="1619"/>
                      <a:pt x="1" y="1833"/>
                    </a:cubicBezTo>
                    <a:cubicBezTo>
                      <a:pt x="1" y="1993"/>
                      <a:pt x="143" y="2153"/>
                      <a:pt x="303" y="2189"/>
                    </a:cubicBezTo>
                    <a:lnTo>
                      <a:pt x="1015" y="2189"/>
                    </a:lnTo>
                    <a:cubicBezTo>
                      <a:pt x="1157" y="2669"/>
                      <a:pt x="1602" y="3025"/>
                      <a:pt x="2135" y="3025"/>
                    </a:cubicBezTo>
                    <a:cubicBezTo>
                      <a:pt x="2669" y="3025"/>
                      <a:pt x="3114" y="2669"/>
                      <a:pt x="3274" y="2189"/>
                    </a:cubicBezTo>
                    <a:lnTo>
                      <a:pt x="3986" y="2189"/>
                    </a:lnTo>
                    <a:cubicBezTo>
                      <a:pt x="4181" y="2189"/>
                      <a:pt x="4341" y="2029"/>
                      <a:pt x="4341" y="1833"/>
                    </a:cubicBezTo>
                    <a:cubicBezTo>
                      <a:pt x="4341" y="1619"/>
                      <a:pt x="4181" y="1459"/>
                      <a:pt x="3986" y="1459"/>
                    </a:cubicBezTo>
                    <a:cubicBezTo>
                      <a:pt x="4181" y="1459"/>
                      <a:pt x="4341" y="1299"/>
                      <a:pt x="4341" y="1103"/>
                    </a:cubicBezTo>
                    <a:cubicBezTo>
                      <a:pt x="4341" y="890"/>
                      <a:pt x="4181" y="730"/>
                      <a:pt x="3986" y="730"/>
                    </a:cubicBezTo>
                    <a:cubicBezTo>
                      <a:pt x="4181" y="730"/>
                      <a:pt x="4341" y="570"/>
                      <a:pt x="4341" y="374"/>
                    </a:cubicBezTo>
                    <a:cubicBezTo>
                      <a:pt x="4341" y="161"/>
                      <a:pt x="4181" y="0"/>
                      <a:pt x="39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1724050" y="1649725"/>
                <a:ext cx="20500" cy="20925"/>
              </a:xfrm>
              <a:custGeom>
                <a:rect b="b" l="l" r="r" t="t"/>
                <a:pathLst>
                  <a:path extrusionOk="0" h="837" w="820">
                    <a:moveTo>
                      <a:pt x="410" y="1"/>
                    </a:moveTo>
                    <a:cubicBezTo>
                      <a:pt x="179" y="1"/>
                      <a:pt x="1" y="197"/>
                      <a:pt x="1" y="410"/>
                    </a:cubicBezTo>
                    <a:cubicBezTo>
                      <a:pt x="1" y="641"/>
                      <a:pt x="179" y="837"/>
                      <a:pt x="410" y="837"/>
                    </a:cubicBezTo>
                    <a:cubicBezTo>
                      <a:pt x="641" y="837"/>
                      <a:pt x="819" y="641"/>
                      <a:pt x="819" y="410"/>
                    </a:cubicBezTo>
                    <a:cubicBezTo>
                      <a:pt x="819" y="197"/>
                      <a:pt x="641" y="1"/>
                      <a:pt x="4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1691150" y="1531425"/>
                <a:ext cx="19150" cy="55625"/>
              </a:xfrm>
              <a:custGeom>
                <a:rect b="b" l="l" r="r" t="t"/>
                <a:pathLst>
                  <a:path extrusionOk="0" h="2225" w="766">
                    <a:moveTo>
                      <a:pt x="374" y="1"/>
                    </a:moveTo>
                    <a:cubicBezTo>
                      <a:pt x="178" y="1"/>
                      <a:pt x="0" y="161"/>
                      <a:pt x="0" y="374"/>
                    </a:cubicBezTo>
                    <a:lnTo>
                      <a:pt x="0" y="1833"/>
                    </a:lnTo>
                    <a:cubicBezTo>
                      <a:pt x="0" y="2047"/>
                      <a:pt x="178" y="2224"/>
                      <a:pt x="374" y="2224"/>
                    </a:cubicBezTo>
                    <a:cubicBezTo>
                      <a:pt x="587" y="2224"/>
                      <a:pt x="765" y="2047"/>
                      <a:pt x="765" y="1833"/>
                    </a:cubicBezTo>
                    <a:lnTo>
                      <a:pt x="765" y="374"/>
                    </a:lnTo>
                    <a:cubicBezTo>
                      <a:pt x="765" y="161"/>
                      <a:pt x="587" y="1"/>
                      <a:pt x="3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1585750" y="1570575"/>
                <a:ext cx="46725" cy="44925"/>
              </a:xfrm>
              <a:custGeom>
                <a:rect b="b" l="l" r="r" t="t"/>
                <a:pathLst>
                  <a:path extrusionOk="0" h="1797" w="1869">
                    <a:moveTo>
                      <a:pt x="427" y="0"/>
                    </a:moveTo>
                    <a:cubicBezTo>
                      <a:pt x="329" y="0"/>
                      <a:pt x="231" y="36"/>
                      <a:pt x="160" y="107"/>
                    </a:cubicBezTo>
                    <a:cubicBezTo>
                      <a:pt x="0" y="267"/>
                      <a:pt x="0" y="498"/>
                      <a:pt x="160" y="658"/>
                    </a:cubicBezTo>
                    <a:lnTo>
                      <a:pt x="1192" y="1690"/>
                    </a:lnTo>
                    <a:cubicBezTo>
                      <a:pt x="1263" y="1761"/>
                      <a:pt x="1361" y="1797"/>
                      <a:pt x="1459" y="1797"/>
                    </a:cubicBezTo>
                    <a:cubicBezTo>
                      <a:pt x="1557" y="1797"/>
                      <a:pt x="1655" y="1761"/>
                      <a:pt x="1726" y="1690"/>
                    </a:cubicBezTo>
                    <a:cubicBezTo>
                      <a:pt x="1868" y="1530"/>
                      <a:pt x="1868" y="1299"/>
                      <a:pt x="1726" y="1139"/>
                    </a:cubicBezTo>
                    <a:lnTo>
                      <a:pt x="694" y="107"/>
                    </a:lnTo>
                    <a:cubicBezTo>
                      <a:pt x="623" y="36"/>
                      <a:pt x="525" y="0"/>
                      <a:pt x="42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1769875" y="1574225"/>
                <a:ext cx="46725" cy="44850"/>
              </a:xfrm>
              <a:custGeom>
                <a:rect b="b" l="l" r="r" t="t"/>
                <a:pathLst>
                  <a:path extrusionOk="0" h="1794" w="1869">
                    <a:moveTo>
                      <a:pt x="1457" y="1"/>
                    </a:moveTo>
                    <a:cubicBezTo>
                      <a:pt x="1357" y="1"/>
                      <a:pt x="1254" y="41"/>
                      <a:pt x="1174" y="121"/>
                    </a:cubicBezTo>
                    <a:lnTo>
                      <a:pt x="160" y="1153"/>
                    </a:lnTo>
                    <a:cubicBezTo>
                      <a:pt x="0" y="1295"/>
                      <a:pt x="0" y="1544"/>
                      <a:pt x="160" y="1687"/>
                    </a:cubicBezTo>
                    <a:cubicBezTo>
                      <a:pt x="232" y="1758"/>
                      <a:pt x="329" y="1793"/>
                      <a:pt x="427" y="1793"/>
                    </a:cubicBezTo>
                    <a:cubicBezTo>
                      <a:pt x="525" y="1793"/>
                      <a:pt x="623" y="1758"/>
                      <a:pt x="694" y="1687"/>
                    </a:cubicBezTo>
                    <a:lnTo>
                      <a:pt x="1726" y="655"/>
                    </a:lnTo>
                    <a:cubicBezTo>
                      <a:pt x="1868" y="512"/>
                      <a:pt x="1868" y="263"/>
                      <a:pt x="1726" y="121"/>
                    </a:cubicBezTo>
                    <a:cubicBezTo>
                      <a:pt x="1655" y="41"/>
                      <a:pt x="1557" y="1"/>
                      <a:pt x="145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1799675" y="1668850"/>
                <a:ext cx="55625" cy="19150"/>
              </a:xfrm>
              <a:custGeom>
                <a:rect b="b" l="l" r="r" t="t"/>
                <a:pathLst>
                  <a:path extrusionOk="0" h="766" w="2225">
                    <a:moveTo>
                      <a:pt x="374" y="1"/>
                    </a:moveTo>
                    <a:cubicBezTo>
                      <a:pt x="160" y="1"/>
                      <a:pt x="0" y="161"/>
                      <a:pt x="0" y="374"/>
                    </a:cubicBezTo>
                    <a:cubicBezTo>
                      <a:pt x="0" y="588"/>
                      <a:pt x="160" y="766"/>
                      <a:pt x="374" y="766"/>
                    </a:cubicBezTo>
                    <a:lnTo>
                      <a:pt x="1833" y="766"/>
                    </a:lnTo>
                    <a:cubicBezTo>
                      <a:pt x="2046" y="766"/>
                      <a:pt x="2224" y="588"/>
                      <a:pt x="2224" y="374"/>
                    </a:cubicBezTo>
                    <a:cubicBezTo>
                      <a:pt x="2224" y="161"/>
                      <a:pt x="2046" y="1"/>
                      <a:pt x="183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1781425" y="1736450"/>
                <a:ext cx="46725" cy="44950"/>
              </a:xfrm>
              <a:custGeom>
                <a:rect b="b" l="l" r="r" t="t"/>
                <a:pathLst>
                  <a:path extrusionOk="0" h="1798" w="1869">
                    <a:moveTo>
                      <a:pt x="419" y="1"/>
                    </a:moveTo>
                    <a:cubicBezTo>
                      <a:pt x="321" y="1"/>
                      <a:pt x="223" y="37"/>
                      <a:pt x="143" y="108"/>
                    </a:cubicBezTo>
                    <a:cubicBezTo>
                      <a:pt x="1" y="268"/>
                      <a:pt x="1" y="499"/>
                      <a:pt x="143" y="659"/>
                    </a:cubicBezTo>
                    <a:lnTo>
                      <a:pt x="1175" y="1691"/>
                    </a:lnTo>
                    <a:cubicBezTo>
                      <a:pt x="1255" y="1762"/>
                      <a:pt x="1353" y="1798"/>
                      <a:pt x="1451" y="1798"/>
                    </a:cubicBezTo>
                    <a:cubicBezTo>
                      <a:pt x="1549" y="1798"/>
                      <a:pt x="1646" y="1762"/>
                      <a:pt x="1726" y="1691"/>
                    </a:cubicBezTo>
                    <a:cubicBezTo>
                      <a:pt x="1869" y="1531"/>
                      <a:pt x="1869" y="1300"/>
                      <a:pt x="1726" y="1140"/>
                    </a:cubicBezTo>
                    <a:lnTo>
                      <a:pt x="695" y="108"/>
                    </a:lnTo>
                    <a:cubicBezTo>
                      <a:pt x="615" y="37"/>
                      <a:pt x="517" y="1"/>
                      <a:pt x="41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1547925" y="1668850"/>
                <a:ext cx="55625" cy="19150"/>
              </a:xfrm>
              <a:custGeom>
                <a:rect b="b" l="l" r="r" t="t"/>
                <a:pathLst>
                  <a:path extrusionOk="0" h="766" w="2225">
                    <a:moveTo>
                      <a:pt x="392" y="1"/>
                    </a:moveTo>
                    <a:cubicBezTo>
                      <a:pt x="179" y="1"/>
                      <a:pt x="1" y="161"/>
                      <a:pt x="1" y="374"/>
                    </a:cubicBezTo>
                    <a:cubicBezTo>
                      <a:pt x="1" y="588"/>
                      <a:pt x="179" y="766"/>
                      <a:pt x="392" y="766"/>
                    </a:cubicBezTo>
                    <a:lnTo>
                      <a:pt x="1851" y="766"/>
                    </a:lnTo>
                    <a:cubicBezTo>
                      <a:pt x="2065" y="766"/>
                      <a:pt x="2225" y="588"/>
                      <a:pt x="2225" y="374"/>
                    </a:cubicBezTo>
                    <a:cubicBezTo>
                      <a:pt x="2225" y="161"/>
                      <a:pt x="2065" y="1"/>
                      <a:pt x="18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1578175" y="1744575"/>
                <a:ext cx="46725" cy="45175"/>
              </a:xfrm>
              <a:custGeom>
                <a:rect b="b" l="l" r="r" t="t"/>
                <a:pathLst>
                  <a:path extrusionOk="0" h="1807" w="1869">
                    <a:moveTo>
                      <a:pt x="1442" y="1"/>
                    </a:moveTo>
                    <a:cubicBezTo>
                      <a:pt x="1344" y="1"/>
                      <a:pt x="1246" y="41"/>
                      <a:pt x="1175" y="121"/>
                    </a:cubicBezTo>
                    <a:lnTo>
                      <a:pt x="143" y="1153"/>
                    </a:lnTo>
                    <a:cubicBezTo>
                      <a:pt x="1" y="1295"/>
                      <a:pt x="1" y="1544"/>
                      <a:pt x="143" y="1686"/>
                    </a:cubicBezTo>
                    <a:cubicBezTo>
                      <a:pt x="214" y="1766"/>
                      <a:pt x="312" y="1806"/>
                      <a:pt x="410" y="1806"/>
                    </a:cubicBezTo>
                    <a:cubicBezTo>
                      <a:pt x="508" y="1806"/>
                      <a:pt x="605" y="1766"/>
                      <a:pt x="677" y="1686"/>
                    </a:cubicBezTo>
                    <a:lnTo>
                      <a:pt x="1708" y="654"/>
                    </a:lnTo>
                    <a:cubicBezTo>
                      <a:pt x="1869" y="512"/>
                      <a:pt x="1869" y="263"/>
                      <a:pt x="1708" y="121"/>
                    </a:cubicBezTo>
                    <a:cubicBezTo>
                      <a:pt x="1637" y="41"/>
                      <a:pt x="1539" y="1"/>
                      <a:pt x="14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7" name="Google Shape;47;p2"/>
          <p:cNvGrpSpPr/>
          <p:nvPr/>
        </p:nvGrpSpPr>
        <p:grpSpPr>
          <a:xfrm>
            <a:off x="-2318752" y="-1000932"/>
            <a:ext cx="14239937" cy="5916584"/>
            <a:chOff x="-2318752" y="-1000932"/>
            <a:chExt cx="14239937" cy="5916584"/>
          </a:xfrm>
        </p:grpSpPr>
        <p:sp>
          <p:nvSpPr>
            <p:cNvPr id="48" name="Google Shape;48;p2"/>
            <p:cNvSpPr/>
            <p:nvPr/>
          </p:nvSpPr>
          <p:spPr>
            <a:xfrm rot="-2700000">
              <a:off x="8171797" y="2432905"/>
              <a:ext cx="3848075" cy="1314794"/>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rot="-900028">
              <a:off x="-2214180" y="-525332"/>
              <a:ext cx="3848130" cy="1314679"/>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9" name="Shape 10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10" name="Shape 110"/>
        <p:cNvGrpSpPr/>
        <p:nvPr/>
      </p:nvGrpSpPr>
      <p:grpSpPr>
        <a:xfrm>
          <a:off x="0" y="0"/>
          <a:ext cx="0" cy="0"/>
          <a:chOff x="0" y="0"/>
          <a:chExt cx="0" cy="0"/>
        </a:xfrm>
      </p:grpSpPr>
      <p:grpSp>
        <p:nvGrpSpPr>
          <p:cNvPr id="111" name="Google Shape;111;p12"/>
          <p:cNvGrpSpPr/>
          <p:nvPr/>
        </p:nvGrpSpPr>
        <p:grpSpPr>
          <a:xfrm>
            <a:off x="-2221022" y="-1000942"/>
            <a:ext cx="13309347" cy="6283449"/>
            <a:chOff x="-2221022" y="-1000942"/>
            <a:chExt cx="13309347" cy="6283449"/>
          </a:xfrm>
        </p:grpSpPr>
        <p:sp>
          <p:nvSpPr>
            <p:cNvPr id="112" name="Google Shape;112;p12"/>
            <p:cNvSpPr/>
            <p:nvPr/>
          </p:nvSpPr>
          <p:spPr>
            <a:xfrm flipH="1" rot="10800000">
              <a:off x="8474725" y="-1000942"/>
              <a:ext cx="2613600" cy="2613600"/>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2"/>
            <p:cNvSpPr/>
            <p:nvPr/>
          </p:nvSpPr>
          <p:spPr>
            <a:xfrm flipH="1" rot="10800000">
              <a:off x="-2221022" y="2639863"/>
              <a:ext cx="2642644" cy="264264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 name="Google Shape;114;p12"/>
          <p:cNvGrpSpPr/>
          <p:nvPr/>
        </p:nvGrpSpPr>
        <p:grpSpPr>
          <a:xfrm>
            <a:off x="-2833102" y="-137372"/>
            <a:ext cx="14754287" cy="5916584"/>
            <a:chOff x="-2833102" y="-137372"/>
            <a:chExt cx="14754287" cy="5916584"/>
          </a:xfrm>
        </p:grpSpPr>
        <p:sp>
          <p:nvSpPr>
            <p:cNvPr id="115" name="Google Shape;115;p12"/>
            <p:cNvSpPr/>
            <p:nvPr/>
          </p:nvSpPr>
          <p:spPr>
            <a:xfrm flipH="1" rot="-9899972">
              <a:off x="-2728530" y="3988933"/>
              <a:ext cx="3848130" cy="1314679"/>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flipH="1" rot="-8100000">
              <a:off x="8171797" y="1030581"/>
              <a:ext cx="3848075" cy="1314794"/>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17" name="Shape 117"/>
        <p:cNvGrpSpPr/>
        <p:nvPr/>
      </p:nvGrpSpPr>
      <p:grpSpPr>
        <a:xfrm>
          <a:off x="0" y="0"/>
          <a:ext cx="0" cy="0"/>
          <a:chOff x="0" y="0"/>
          <a:chExt cx="0" cy="0"/>
        </a:xfrm>
      </p:grpSpPr>
      <p:grpSp>
        <p:nvGrpSpPr>
          <p:cNvPr id="118" name="Google Shape;118;p13"/>
          <p:cNvGrpSpPr/>
          <p:nvPr/>
        </p:nvGrpSpPr>
        <p:grpSpPr>
          <a:xfrm>
            <a:off x="283919" y="-1075267"/>
            <a:ext cx="9744992" cy="6757201"/>
            <a:chOff x="283919" y="-1075267"/>
            <a:chExt cx="9744992" cy="6757201"/>
          </a:xfrm>
        </p:grpSpPr>
        <p:sp>
          <p:nvSpPr>
            <p:cNvPr id="119" name="Google Shape;119;p13"/>
            <p:cNvSpPr/>
            <p:nvPr/>
          </p:nvSpPr>
          <p:spPr>
            <a:xfrm flipH="1" rot="10800000">
              <a:off x="8347307" y="-1075267"/>
              <a:ext cx="1681604" cy="168160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3"/>
            <p:cNvSpPr/>
            <p:nvPr/>
          </p:nvSpPr>
          <p:spPr>
            <a:xfrm flipH="1" rot="10800000">
              <a:off x="283919" y="-565865"/>
              <a:ext cx="999074" cy="99907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3"/>
            <p:cNvSpPr/>
            <p:nvPr/>
          </p:nvSpPr>
          <p:spPr>
            <a:xfrm flipH="1" rot="10800000">
              <a:off x="1779694" y="4682860"/>
              <a:ext cx="999074" cy="99907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13"/>
          <p:cNvGrpSpPr/>
          <p:nvPr/>
        </p:nvGrpSpPr>
        <p:grpSpPr>
          <a:xfrm>
            <a:off x="-1434356" y="-385078"/>
            <a:ext cx="11745548" cy="6802442"/>
            <a:chOff x="-1434356" y="-385078"/>
            <a:chExt cx="11745548" cy="6802442"/>
          </a:xfrm>
        </p:grpSpPr>
        <p:sp>
          <p:nvSpPr>
            <p:cNvPr id="123" name="Google Shape;123;p13"/>
            <p:cNvSpPr/>
            <p:nvPr/>
          </p:nvSpPr>
          <p:spPr>
            <a:xfrm flipH="1" rot="7199695">
              <a:off x="8297671" y="394497"/>
              <a:ext cx="2242545" cy="765985"/>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3"/>
            <p:cNvSpPr/>
            <p:nvPr/>
          </p:nvSpPr>
          <p:spPr>
            <a:xfrm flipH="1" rot="10799080">
              <a:off x="-1434254" y="-332987"/>
              <a:ext cx="2242500" cy="7659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3"/>
            <p:cNvSpPr/>
            <p:nvPr/>
          </p:nvSpPr>
          <p:spPr>
            <a:xfrm flipH="1" rot="9340237">
              <a:off x="1461724" y="4791740"/>
              <a:ext cx="2868330" cy="1082858"/>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6" name="Shape 126"/>
        <p:cNvGrpSpPr/>
        <p:nvPr/>
      </p:nvGrpSpPr>
      <p:grpSpPr>
        <a:xfrm>
          <a:off x="0" y="0"/>
          <a:ext cx="0" cy="0"/>
          <a:chOff x="0" y="0"/>
          <a:chExt cx="0" cy="0"/>
        </a:xfrm>
      </p:grpSpPr>
      <p:sp>
        <p:nvSpPr>
          <p:cNvPr id="127" name="Google Shape;127;p14"/>
          <p:cNvSpPr txBox="1"/>
          <p:nvPr>
            <p:ph type="ctrTitle"/>
          </p:nvPr>
        </p:nvSpPr>
        <p:spPr>
          <a:xfrm>
            <a:off x="713225" y="563625"/>
            <a:ext cx="4965600" cy="16779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100">
                <a:latin typeface="Montserrat ExtraBold"/>
                <a:ea typeface="Montserrat ExtraBold"/>
                <a:cs typeface="Montserrat ExtraBold"/>
                <a:sym typeface="Montserrat ExtraBol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8" name="Google Shape;128;p14"/>
          <p:cNvSpPr txBox="1"/>
          <p:nvPr>
            <p:ph idx="1" type="subTitle"/>
          </p:nvPr>
        </p:nvSpPr>
        <p:spPr>
          <a:xfrm>
            <a:off x="713225" y="2304400"/>
            <a:ext cx="2966700" cy="70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atin typeface="Open Sans"/>
                <a:ea typeface="Open Sans"/>
                <a:cs typeface="Open Sans"/>
                <a:sym typeface="Open Sans"/>
              </a:defRPr>
            </a:lvl1pPr>
            <a:lvl2pPr lvl="1" rtl="0" algn="ctr">
              <a:lnSpc>
                <a:spcPct val="100000"/>
              </a:lnSpc>
              <a:spcBef>
                <a:spcPts val="1600"/>
              </a:spcBef>
              <a:spcAft>
                <a:spcPts val="0"/>
              </a:spcAft>
              <a:buSzPts val="2800"/>
              <a:buNone/>
              <a:defRPr sz="2800"/>
            </a:lvl2pPr>
            <a:lvl3pPr lvl="2" rtl="0" algn="ctr">
              <a:lnSpc>
                <a:spcPct val="100000"/>
              </a:lnSpc>
              <a:spcBef>
                <a:spcPts val="1600"/>
              </a:spcBef>
              <a:spcAft>
                <a:spcPts val="0"/>
              </a:spcAft>
              <a:buSzPts val="2800"/>
              <a:buNone/>
              <a:defRPr sz="2800"/>
            </a:lvl3pPr>
            <a:lvl4pPr lvl="3" rtl="0" algn="ctr">
              <a:lnSpc>
                <a:spcPct val="100000"/>
              </a:lnSpc>
              <a:spcBef>
                <a:spcPts val="1600"/>
              </a:spcBef>
              <a:spcAft>
                <a:spcPts val="0"/>
              </a:spcAft>
              <a:buSzPts val="2800"/>
              <a:buNone/>
              <a:defRPr sz="2800"/>
            </a:lvl4pPr>
            <a:lvl5pPr lvl="4" rtl="0" algn="ctr">
              <a:lnSpc>
                <a:spcPct val="100000"/>
              </a:lnSpc>
              <a:spcBef>
                <a:spcPts val="1600"/>
              </a:spcBef>
              <a:spcAft>
                <a:spcPts val="0"/>
              </a:spcAft>
              <a:buSzPts val="2800"/>
              <a:buNone/>
              <a:defRPr sz="2800"/>
            </a:lvl5pPr>
            <a:lvl6pPr lvl="5" rtl="0" algn="ctr">
              <a:lnSpc>
                <a:spcPct val="100000"/>
              </a:lnSpc>
              <a:spcBef>
                <a:spcPts val="1600"/>
              </a:spcBef>
              <a:spcAft>
                <a:spcPts val="0"/>
              </a:spcAft>
              <a:buSzPts val="2800"/>
              <a:buNone/>
              <a:defRPr sz="2800"/>
            </a:lvl6pPr>
            <a:lvl7pPr lvl="6" rtl="0" algn="ctr">
              <a:lnSpc>
                <a:spcPct val="100000"/>
              </a:lnSpc>
              <a:spcBef>
                <a:spcPts val="1600"/>
              </a:spcBef>
              <a:spcAft>
                <a:spcPts val="0"/>
              </a:spcAft>
              <a:buSzPts val="2800"/>
              <a:buNone/>
              <a:defRPr sz="2800"/>
            </a:lvl7pPr>
            <a:lvl8pPr lvl="7" rtl="0" algn="ctr">
              <a:lnSpc>
                <a:spcPct val="100000"/>
              </a:lnSpc>
              <a:spcBef>
                <a:spcPts val="1600"/>
              </a:spcBef>
              <a:spcAft>
                <a:spcPts val="0"/>
              </a:spcAft>
              <a:buSzPts val="2800"/>
              <a:buNone/>
              <a:defRPr sz="2800"/>
            </a:lvl8pPr>
            <a:lvl9pPr lvl="8" rtl="0" algn="ctr">
              <a:lnSpc>
                <a:spcPct val="100000"/>
              </a:lnSpc>
              <a:spcBef>
                <a:spcPts val="1600"/>
              </a:spcBef>
              <a:spcAft>
                <a:spcPts val="0"/>
              </a:spcAft>
              <a:buSzPts val="2800"/>
              <a:buNone/>
              <a:defRPr sz="2800"/>
            </a:lvl9pPr>
          </a:lstStyle>
          <a:p/>
        </p:txBody>
      </p:sp>
      <p:grpSp>
        <p:nvGrpSpPr>
          <p:cNvPr id="129" name="Google Shape;129;p14"/>
          <p:cNvGrpSpPr/>
          <p:nvPr/>
        </p:nvGrpSpPr>
        <p:grpSpPr>
          <a:xfrm>
            <a:off x="304800" y="344750"/>
            <a:ext cx="8534400" cy="4454000"/>
            <a:chOff x="304800" y="344750"/>
            <a:chExt cx="8534400" cy="4454000"/>
          </a:xfrm>
        </p:grpSpPr>
        <p:cxnSp>
          <p:nvCxnSpPr>
            <p:cNvPr id="130" name="Google Shape;130;p14"/>
            <p:cNvCxnSpPr/>
            <p:nvPr/>
          </p:nvCxnSpPr>
          <p:spPr>
            <a:xfrm>
              <a:off x="2733000" y="344750"/>
              <a:ext cx="6106200" cy="0"/>
            </a:xfrm>
            <a:prstGeom prst="straightConnector1">
              <a:avLst/>
            </a:prstGeom>
            <a:noFill/>
            <a:ln cap="flat" cmpd="sng" w="9525">
              <a:solidFill>
                <a:schemeClr val="dk1"/>
              </a:solidFill>
              <a:prstDash val="solid"/>
              <a:round/>
              <a:headEnd len="med" w="med" type="none"/>
              <a:tailEnd len="med" w="med" type="none"/>
            </a:ln>
          </p:spPr>
        </p:cxnSp>
        <p:cxnSp>
          <p:nvCxnSpPr>
            <p:cNvPr id="131" name="Google Shape;131;p14"/>
            <p:cNvCxnSpPr/>
            <p:nvPr/>
          </p:nvCxnSpPr>
          <p:spPr>
            <a:xfrm>
              <a:off x="304800" y="4798750"/>
              <a:ext cx="61062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3"/>
          <p:cNvSpPr txBox="1"/>
          <p:nvPr>
            <p:ph type="title"/>
          </p:nvPr>
        </p:nvSpPr>
        <p:spPr>
          <a:xfrm>
            <a:off x="5047300" y="2231286"/>
            <a:ext cx="3383400" cy="1649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2" name="Google Shape;52;p3"/>
          <p:cNvSpPr txBox="1"/>
          <p:nvPr>
            <p:ph idx="2" type="title"/>
          </p:nvPr>
        </p:nvSpPr>
        <p:spPr>
          <a:xfrm>
            <a:off x="5047300" y="1358763"/>
            <a:ext cx="1017900" cy="8418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5000">
                <a:latin typeface="Readex Pro"/>
                <a:ea typeface="Readex Pro"/>
                <a:cs typeface="Readex Pro"/>
                <a:sym typeface="Readex Pro"/>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53" name="Google Shape;53;p3"/>
          <p:cNvSpPr/>
          <p:nvPr>
            <p:ph idx="3" type="pic"/>
          </p:nvPr>
        </p:nvSpPr>
        <p:spPr>
          <a:xfrm>
            <a:off x="575748" y="866972"/>
            <a:ext cx="3429000" cy="3429000"/>
          </a:xfrm>
          <a:prstGeom prst="ellipse">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sp>
        <p:nvSpPr>
          <p:cNvPr id="55" name="Google Shape;55;p4"/>
          <p:cNvSpPr txBox="1"/>
          <p:nvPr>
            <p:ph type="title"/>
          </p:nvPr>
        </p:nvSpPr>
        <p:spPr>
          <a:xfrm>
            <a:off x="722376" y="448056"/>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6" name="Google Shape;56;p4"/>
          <p:cNvSpPr txBox="1"/>
          <p:nvPr>
            <p:ph idx="1" type="subTitle"/>
          </p:nvPr>
        </p:nvSpPr>
        <p:spPr>
          <a:xfrm>
            <a:off x="4823186" y="2142670"/>
            <a:ext cx="2505600" cy="175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7" name="Google Shape;57;p4"/>
          <p:cNvSpPr txBox="1"/>
          <p:nvPr>
            <p:ph idx="2" type="subTitle"/>
          </p:nvPr>
        </p:nvSpPr>
        <p:spPr>
          <a:xfrm>
            <a:off x="1817563" y="2142670"/>
            <a:ext cx="2505600" cy="175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8" name="Google Shape;58;p4"/>
          <p:cNvSpPr txBox="1"/>
          <p:nvPr>
            <p:ph idx="3" type="subTitle"/>
          </p:nvPr>
        </p:nvSpPr>
        <p:spPr>
          <a:xfrm>
            <a:off x="1819950" y="1624465"/>
            <a:ext cx="2505600" cy="55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24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9" name="Google Shape;59;p4"/>
          <p:cNvSpPr txBox="1"/>
          <p:nvPr>
            <p:ph idx="4" type="subTitle"/>
          </p:nvPr>
        </p:nvSpPr>
        <p:spPr>
          <a:xfrm>
            <a:off x="4825575" y="1624465"/>
            <a:ext cx="2505600" cy="55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24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0" name="Google Shape;60;p4"/>
          <p:cNvGrpSpPr/>
          <p:nvPr/>
        </p:nvGrpSpPr>
        <p:grpSpPr>
          <a:xfrm>
            <a:off x="-1086168" y="1901826"/>
            <a:ext cx="11802782" cy="2155814"/>
            <a:chOff x="-1086168" y="1901826"/>
            <a:chExt cx="11802782" cy="2155814"/>
          </a:xfrm>
        </p:grpSpPr>
        <p:sp>
          <p:nvSpPr>
            <p:cNvPr id="61" name="Google Shape;61;p4"/>
            <p:cNvSpPr/>
            <p:nvPr/>
          </p:nvSpPr>
          <p:spPr>
            <a:xfrm>
              <a:off x="8560800" y="1901826"/>
              <a:ext cx="2155814" cy="215581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
            <p:cNvSpPr/>
            <p:nvPr/>
          </p:nvSpPr>
          <p:spPr>
            <a:xfrm>
              <a:off x="-1086168" y="1956890"/>
              <a:ext cx="1681604" cy="168160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
          <p:cNvGrpSpPr/>
          <p:nvPr/>
        </p:nvGrpSpPr>
        <p:grpSpPr>
          <a:xfrm>
            <a:off x="-887155" y="596528"/>
            <a:ext cx="12246524" cy="4007378"/>
            <a:chOff x="-887155" y="596528"/>
            <a:chExt cx="12246524" cy="4007378"/>
          </a:xfrm>
        </p:grpSpPr>
        <p:sp>
          <p:nvSpPr>
            <p:cNvPr id="64" name="Google Shape;64;p4"/>
            <p:cNvSpPr/>
            <p:nvPr/>
          </p:nvSpPr>
          <p:spPr>
            <a:xfrm rot="-1619569">
              <a:off x="8417882" y="1195534"/>
              <a:ext cx="2875216" cy="982109"/>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
            <p:cNvSpPr/>
            <p:nvPr/>
          </p:nvSpPr>
          <p:spPr>
            <a:xfrm rot="3600305">
              <a:off x="-1116179" y="3058346"/>
              <a:ext cx="2242545" cy="765985"/>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grpSp>
        <p:nvGrpSpPr>
          <p:cNvPr id="67" name="Google Shape;67;p5"/>
          <p:cNvGrpSpPr/>
          <p:nvPr/>
        </p:nvGrpSpPr>
        <p:grpSpPr>
          <a:xfrm>
            <a:off x="-923981" y="-1419938"/>
            <a:ext cx="11089348" cy="6934993"/>
            <a:chOff x="-923981" y="-1419938"/>
            <a:chExt cx="11089348" cy="6934993"/>
          </a:xfrm>
        </p:grpSpPr>
        <p:sp>
          <p:nvSpPr>
            <p:cNvPr id="68" name="Google Shape;68;p5"/>
            <p:cNvSpPr/>
            <p:nvPr/>
          </p:nvSpPr>
          <p:spPr>
            <a:xfrm rot="3600305">
              <a:off x="8151846" y="3969496"/>
              <a:ext cx="2242545" cy="765985"/>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
            <p:cNvSpPr/>
            <p:nvPr/>
          </p:nvSpPr>
          <p:spPr>
            <a:xfrm rot="920">
              <a:off x="-923879" y="4697065"/>
              <a:ext cx="2242500" cy="7659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
            <p:cNvSpPr/>
            <p:nvPr/>
          </p:nvSpPr>
          <p:spPr>
            <a:xfrm rot="1459763">
              <a:off x="2886774" y="-877171"/>
              <a:ext cx="2868330" cy="1082858"/>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72" name="Google Shape;72;p5"/>
          <p:cNvGrpSpPr/>
          <p:nvPr/>
        </p:nvGrpSpPr>
        <p:grpSpPr>
          <a:xfrm>
            <a:off x="755169" y="-684506"/>
            <a:ext cx="9127917" cy="6889750"/>
            <a:chOff x="755169" y="-684506"/>
            <a:chExt cx="9127917" cy="6889750"/>
          </a:xfrm>
        </p:grpSpPr>
        <p:sp>
          <p:nvSpPr>
            <p:cNvPr id="73" name="Google Shape;73;p5"/>
            <p:cNvSpPr/>
            <p:nvPr/>
          </p:nvSpPr>
          <p:spPr>
            <a:xfrm>
              <a:off x="8201482" y="4523640"/>
              <a:ext cx="1681604" cy="168160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
            <p:cNvSpPr/>
            <p:nvPr/>
          </p:nvSpPr>
          <p:spPr>
            <a:xfrm>
              <a:off x="755169" y="4696769"/>
              <a:ext cx="999074" cy="99907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
            <p:cNvSpPr/>
            <p:nvPr/>
          </p:nvSpPr>
          <p:spPr>
            <a:xfrm>
              <a:off x="3165619" y="-684506"/>
              <a:ext cx="999074" cy="99907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6"/>
          <p:cNvSpPr txBox="1"/>
          <p:nvPr>
            <p:ph type="title"/>
          </p:nvPr>
        </p:nvSpPr>
        <p:spPr>
          <a:xfrm>
            <a:off x="713225" y="1304975"/>
            <a:ext cx="36510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8" name="Google Shape;78;p6"/>
          <p:cNvSpPr txBox="1"/>
          <p:nvPr>
            <p:ph idx="1" type="subTitle"/>
          </p:nvPr>
        </p:nvSpPr>
        <p:spPr>
          <a:xfrm>
            <a:off x="713225" y="1950613"/>
            <a:ext cx="3651000" cy="173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1600"/>
              </a:spcBef>
              <a:spcAft>
                <a:spcPts val="0"/>
              </a:spcAft>
              <a:buClr>
                <a:srgbClr val="E76A28"/>
              </a:buClr>
              <a:buSzPts val="1200"/>
              <a:buFont typeface="Nunito Light"/>
              <a:buChar char="■"/>
              <a:defRPr/>
            </a:lvl3pPr>
            <a:lvl4pPr lvl="3" algn="ctr">
              <a:lnSpc>
                <a:spcPct val="100000"/>
              </a:lnSpc>
              <a:spcBef>
                <a:spcPts val="1600"/>
              </a:spcBef>
              <a:spcAft>
                <a:spcPts val="0"/>
              </a:spcAft>
              <a:buClr>
                <a:srgbClr val="E76A28"/>
              </a:buClr>
              <a:buSzPts val="1200"/>
              <a:buFont typeface="Nunito Light"/>
              <a:buChar char="●"/>
              <a:defRPr/>
            </a:lvl4pPr>
            <a:lvl5pPr lvl="4" algn="ctr">
              <a:lnSpc>
                <a:spcPct val="100000"/>
              </a:lnSpc>
              <a:spcBef>
                <a:spcPts val="1600"/>
              </a:spcBef>
              <a:spcAft>
                <a:spcPts val="0"/>
              </a:spcAft>
              <a:buClr>
                <a:srgbClr val="E76A28"/>
              </a:buClr>
              <a:buSzPts val="1200"/>
              <a:buFont typeface="Nunito Light"/>
              <a:buChar char="○"/>
              <a:defRPr/>
            </a:lvl5pPr>
            <a:lvl6pPr lvl="5" algn="ctr">
              <a:lnSpc>
                <a:spcPct val="100000"/>
              </a:lnSpc>
              <a:spcBef>
                <a:spcPts val="1600"/>
              </a:spcBef>
              <a:spcAft>
                <a:spcPts val="0"/>
              </a:spcAft>
              <a:buClr>
                <a:srgbClr val="999999"/>
              </a:buClr>
              <a:buSzPts val="1200"/>
              <a:buFont typeface="Nunito Light"/>
              <a:buChar char="■"/>
              <a:defRPr/>
            </a:lvl6pPr>
            <a:lvl7pPr lvl="6" algn="ctr">
              <a:lnSpc>
                <a:spcPct val="100000"/>
              </a:lnSpc>
              <a:spcBef>
                <a:spcPts val="1600"/>
              </a:spcBef>
              <a:spcAft>
                <a:spcPts val="0"/>
              </a:spcAft>
              <a:buClr>
                <a:srgbClr val="999999"/>
              </a:buClr>
              <a:buSzPts val="1200"/>
              <a:buFont typeface="Nunito Light"/>
              <a:buChar char="●"/>
              <a:defRPr/>
            </a:lvl7pPr>
            <a:lvl8pPr lvl="7" algn="ctr">
              <a:lnSpc>
                <a:spcPct val="100000"/>
              </a:lnSpc>
              <a:spcBef>
                <a:spcPts val="1600"/>
              </a:spcBef>
              <a:spcAft>
                <a:spcPts val="0"/>
              </a:spcAft>
              <a:buClr>
                <a:srgbClr val="999999"/>
              </a:buClr>
              <a:buSzPts val="1200"/>
              <a:buFont typeface="Nunito Light"/>
              <a:buChar char="○"/>
              <a:defRPr/>
            </a:lvl8pPr>
            <a:lvl9pPr lvl="8" algn="ctr">
              <a:lnSpc>
                <a:spcPct val="100000"/>
              </a:lnSpc>
              <a:spcBef>
                <a:spcPts val="1600"/>
              </a:spcBef>
              <a:spcAft>
                <a:spcPts val="1600"/>
              </a:spcAft>
              <a:buClr>
                <a:srgbClr val="999999"/>
              </a:buClr>
              <a:buSzPts val="1200"/>
              <a:buFont typeface="Nunito Light"/>
              <a:buChar char="■"/>
              <a:defRPr/>
            </a:lvl9pPr>
          </a:lstStyle>
          <a:p/>
        </p:txBody>
      </p:sp>
      <p:sp>
        <p:nvSpPr>
          <p:cNvPr id="79" name="Google Shape;79;p6"/>
          <p:cNvSpPr/>
          <p:nvPr>
            <p:ph idx="2" type="pic"/>
          </p:nvPr>
        </p:nvSpPr>
        <p:spPr>
          <a:xfrm>
            <a:off x="5008675" y="857250"/>
            <a:ext cx="3429000" cy="3429000"/>
          </a:xfrm>
          <a:prstGeom prst="ellipse">
            <a:avLst/>
          </a:prstGeom>
          <a:noFill/>
          <a:ln>
            <a:noFill/>
          </a:ln>
        </p:spPr>
      </p:sp>
      <p:sp>
        <p:nvSpPr>
          <p:cNvPr id="80" name="Google Shape;80;p6"/>
          <p:cNvSpPr/>
          <p:nvPr/>
        </p:nvSpPr>
        <p:spPr>
          <a:xfrm>
            <a:off x="-2199772" y="1250425"/>
            <a:ext cx="2642644" cy="264264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6"/>
          <p:cNvSpPr/>
          <p:nvPr/>
        </p:nvSpPr>
        <p:spPr>
          <a:xfrm rot="-900028">
            <a:off x="-3338130" y="3137818"/>
            <a:ext cx="3848130" cy="1314679"/>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82" name="Shape 82"/>
        <p:cNvGrpSpPr/>
        <p:nvPr/>
      </p:nvGrpSpPr>
      <p:grpSpPr>
        <a:xfrm>
          <a:off x="0" y="0"/>
          <a:ext cx="0" cy="0"/>
          <a:chOff x="0" y="0"/>
          <a:chExt cx="0" cy="0"/>
        </a:xfrm>
      </p:grpSpPr>
      <p:sp>
        <p:nvSpPr>
          <p:cNvPr id="83" name="Google Shape;83;p7"/>
          <p:cNvSpPr txBox="1"/>
          <p:nvPr>
            <p:ph type="title"/>
          </p:nvPr>
        </p:nvSpPr>
        <p:spPr>
          <a:xfrm>
            <a:off x="2347938" y="567282"/>
            <a:ext cx="4448100" cy="105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500"/>
              <a:buNone/>
              <a:defRPr sz="6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4" name="Google Shape;84;p7"/>
          <p:cNvSpPr txBox="1"/>
          <p:nvPr>
            <p:ph idx="1" type="subTitle"/>
          </p:nvPr>
        </p:nvSpPr>
        <p:spPr>
          <a:xfrm>
            <a:off x="2347900" y="1681119"/>
            <a:ext cx="4448100" cy="110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85" name="Google Shape;85;p7"/>
          <p:cNvSpPr txBox="1"/>
          <p:nvPr/>
        </p:nvSpPr>
        <p:spPr>
          <a:xfrm>
            <a:off x="2009250" y="3506250"/>
            <a:ext cx="51255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1" i="0" lang="en" sz="1200" u="none" cap="none" strike="noStrike">
                <a:solidFill>
                  <a:schemeClr val="dk1"/>
                </a:solidFill>
                <a:latin typeface="Readex Pro"/>
                <a:ea typeface="Readex Pro"/>
                <a:cs typeface="Readex Pro"/>
                <a:sym typeface="Readex Pro"/>
              </a:rPr>
              <a:t>CREDITS:</a:t>
            </a:r>
            <a:r>
              <a:rPr b="0" i="0" lang="en" sz="1200" u="none" cap="none" strike="noStrike">
                <a:solidFill>
                  <a:schemeClr val="dk1"/>
                </a:solidFill>
                <a:latin typeface="Readex Pro"/>
                <a:ea typeface="Readex Pro"/>
                <a:cs typeface="Readex Pro"/>
                <a:sym typeface="Readex Pro"/>
              </a:rPr>
              <a:t> This presentation template was created by </a:t>
            </a:r>
            <a:r>
              <a:rPr b="1" i="0" lang="en" sz="1200" u="sng" cap="none" strike="noStrike">
                <a:solidFill>
                  <a:schemeClr val="hlink"/>
                </a:solidFill>
                <a:latin typeface="Readex Pro"/>
                <a:ea typeface="Readex Pro"/>
                <a:cs typeface="Readex Pro"/>
                <a:sym typeface="Readex Pro"/>
                <a:hlinkClick r:id="rId2"/>
              </a:rPr>
              <a:t>Slidesgo</a:t>
            </a:r>
            <a:r>
              <a:rPr b="0" i="0" lang="en" sz="1200" u="none" cap="none" strike="noStrike">
                <a:solidFill>
                  <a:schemeClr val="dk1"/>
                </a:solidFill>
                <a:latin typeface="Readex Pro"/>
                <a:ea typeface="Readex Pro"/>
                <a:cs typeface="Readex Pro"/>
                <a:sym typeface="Readex Pro"/>
              </a:rPr>
              <a:t>, and includes icons by </a:t>
            </a:r>
            <a:r>
              <a:rPr b="1" i="0" lang="en" sz="1200" u="sng" cap="none" strike="noStrike">
                <a:solidFill>
                  <a:schemeClr val="hlink"/>
                </a:solidFill>
                <a:latin typeface="Readex Pro"/>
                <a:ea typeface="Readex Pro"/>
                <a:cs typeface="Readex Pro"/>
                <a:sym typeface="Readex Pro"/>
                <a:hlinkClick r:id="rId3"/>
              </a:rPr>
              <a:t>Flaticon</a:t>
            </a:r>
            <a:r>
              <a:rPr b="0" i="0" lang="en" sz="1200" u="none" cap="none" strike="noStrike">
                <a:solidFill>
                  <a:schemeClr val="dk1"/>
                </a:solidFill>
                <a:latin typeface="Readex Pro"/>
                <a:ea typeface="Readex Pro"/>
                <a:cs typeface="Readex Pro"/>
                <a:sym typeface="Readex Pro"/>
              </a:rPr>
              <a:t>, and infographics &amp; images by </a:t>
            </a:r>
            <a:r>
              <a:rPr b="1" i="0" lang="en" sz="1200" u="sng" cap="none" strike="noStrike">
                <a:solidFill>
                  <a:schemeClr val="hlink"/>
                </a:solidFill>
                <a:latin typeface="Readex Pro"/>
                <a:ea typeface="Readex Pro"/>
                <a:cs typeface="Readex Pro"/>
                <a:sym typeface="Readex Pro"/>
                <a:hlinkClick r:id="rId4"/>
              </a:rPr>
              <a:t>Freepik</a:t>
            </a:r>
            <a:r>
              <a:rPr b="0" i="0" lang="en" sz="1200" u="sng" cap="none" strike="noStrike">
                <a:solidFill>
                  <a:schemeClr val="dk1"/>
                </a:solidFill>
                <a:latin typeface="Readex Pro"/>
                <a:ea typeface="Readex Pro"/>
                <a:cs typeface="Readex Pro"/>
                <a:sym typeface="Readex Pro"/>
              </a:rPr>
              <a:t> </a:t>
            </a:r>
            <a:endParaRPr b="1" i="0" sz="1200" u="sng" cap="none" strike="noStrike">
              <a:solidFill>
                <a:schemeClr val="dk1"/>
              </a:solidFill>
              <a:latin typeface="Readex Pro"/>
              <a:ea typeface="Readex Pro"/>
              <a:cs typeface="Readex Pro"/>
              <a:sym typeface="Readex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grpSp>
        <p:nvGrpSpPr>
          <p:cNvPr id="87" name="Google Shape;87;p8"/>
          <p:cNvGrpSpPr/>
          <p:nvPr/>
        </p:nvGrpSpPr>
        <p:grpSpPr>
          <a:xfrm>
            <a:off x="-923981" y="-1419938"/>
            <a:ext cx="11089348" cy="6934993"/>
            <a:chOff x="-923981" y="-1419938"/>
            <a:chExt cx="11089348" cy="6934993"/>
          </a:xfrm>
        </p:grpSpPr>
        <p:sp>
          <p:nvSpPr>
            <p:cNvPr id="88" name="Google Shape;88;p8"/>
            <p:cNvSpPr/>
            <p:nvPr/>
          </p:nvSpPr>
          <p:spPr>
            <a:xfrm rot="3600305">
              <a:off x="8151846" y="3969496"/>
              <a:ext cx="2242545" cy="765985"/>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8"/>
            <p:cNvSpPr/>
            <p:nvPr/>
          </p:nvSpPr>
          <p:spPr>
            <a:xfrm rot="920">
              <a:off x="-923879" y="4697065"/>
              <a:ext cx="2242500" cy="7659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8"/>
            <p:cNvSpPr/>
            <p:nvPr/>
          </p:nvSpPr>
          <p:spPr>
            <a:xfrm rot="1459763">
              <a:off x="2886774" y="-877171"/>
              <a:ext cx="2868330" cy="1082858"/>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8"/>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92" name="Google Shape;92;p8"/>
          <p:cNvGrpSpPr/>
          <p:nvPr/>
        </p:nvGrpSpPr>
        <p:grpSpPr>
          <a:xfrm>
            <a:off x="755169" y="-684506"/>
            <a:ext cx="9127917" cy="6889750"/>
            <a:chOff x="755169" y="-684506"/>
            <a:chExt cx="9127917" cy="6889750"/>
          </a:xfrm>
        </p:grpSpPr>
        <p:sp>
          <p:nvSpPr>
            <p:cNvPr id="93" name="Google Shape;93;p8"/>
            <p:cNvSpPr/>
            <p:nvPr/>
          </p:nvSpPr>
          <p:spPr>
            <a:xfrm>
              <a:off x="8201482" y="4523640"/>
              <a:ext cx="1681604" cy="168160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8"/>
            <p:cNvSpPr/>
            <p:nvPr/>
          </p:nvSpPr>
          <p:spPr>
            <a:xfrm>
              <a:off x="755169" y="4696769"/>
              <a:ext cx="999074" cy="99907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8"/>
            <p:cNvSpPr/>
            <p:nvPr/>
          </p:nvSpPr>
          <p:spPr>
            <a:xfrm>
              <a:off x="3165619" y="-684506"/>
              <a:ext cx="999074" cy="99907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6" name="Shape 96"/>
        <p:cNvGrpSpPr/>
        <p:nvPr/>
      </p:nvGrpSpPr>
      <p:grpSpPr>
        <a:xfrm>
          <a:off x="0" y="0"/>
          <a:ext cx="0" cy="0"/>
          <a:chOff x="0" y="0"/>
          <a:chExt cx="0" cy="0"/>
        </a:xfrm>
      </p:grpSpPr>
      <p:sp>
        <p:nvSpPr>
          <p:cNvPr id="97" name="Google Shape;97;p9"/>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15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98" name="Google Shape;98;p9"/>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grpSp>
        <p:nvGrpSpPr>
          <p:cNvPr id="99" name="Google Shape;99;p9"/>
          <p:cNvGrpSpPr/>
          <p:nvPr/>
        </p:nvGrpSpPr>
        <p:grpSpPr>
          <a:xfrm>
            <a:off x="-1054546" y="475483"/>
            <a:ext cx="10820067" cy="4057951"/>
            <a:chOff x="-1054546" y="475483"/>
            <a:chExt cx="10820067" cy="4057951"/>
          </a:xfrm>
        </p:grpSpPr>
        <p:sp>
          <p:nvSpPr>
            <p:cNvPr id="100" name="Google Shape;100;p9"/>
            <p:cNvSpPr/>
            <p:nvPr/>
          </p:nvSpPr>
          <p:spPr>
            <a:xfrm rot="10800000">
              <a:off x="-1054546" y="475483"/>
              <a:ext cx="1681604" cy="168160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9"/>
            <p:cNvSpPr/>
            <p:nvPr/>
          </p:nvSpPr>
          <p:spPr>
            <a:xfrm rot="10800000">
              <a:off x="8766447" y="1922185"/>
              <a:ext cx="999074" cy="99907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9"/>
            <p:cNvSpPr/>
            <p:nvPr/>
          </p:nvSpPr>
          <p:spPr>
            <a:xfrm rot="10800000">
              <a:off x="-543978" y="3534360"/>
              <a:ext cx="999074" cy="99907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 name="Google Shape;103;p9"/>
          <p:cNvGrpSpPr/>
          <p:nvPr/>
        </p:nvGrpSpPr>
        <p:grpSpPr>
          <a:xfrm>
            <a:off x="-2230084" y="1165672"/>
            <a:ext cx="13022354" cy="4103192"/>
            <a:chOff x="-2230084" y="1165672"/>
            <a:chExt cx="13022354" cy="4103192"/>
          </a:xfrm>
        </p:grpSpPr>
        <p:sp>
          <p:nvSpPr>
            <p:cNvPr id="104" name="Google Shape;104;p9"/>
            <p:cNvSpPr/>
            <p:nvPr/>
          </p:nvSpPr>
          <p:spPr>
            <a:xfrm rot="-7199695">
              <a:off x="-1565851" y="1945247"/>
              <a:ext cx="2242545" cy="765985"/>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9"/>
            <p:cNvSpPr/>
            <p:nvPr/>
          </p:nvSpPr>
          <p:spPr>
            <a:xfrm rot="-10799080">
              <a:off x="8549668" y="2670438"/>
              <a:ext cx="2242500" cy="7659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9"/>
            <p:cNvSpPr/>
            <p:nvPr/>
          </p:nvSpPr>
          <p:spPr>
            <a:xfrm rot="-9340237">
              <a:off x="-2134390" y="3643240"/>
              <a:ext cx="2868330" cy="1082858"/>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7" name="Shape 107"/>
        <p:cNvGrpSpPr/>
        <p:nvPr/>
      </p:nvGrpSpPr>
      <p:grpSpPr>
        <a:xfrm>
          <a:off x="0" y="0"/>
          <a:ext cx="0" cy="0"/>
          <a:chOff x="0" y="0"/>
          <a:chExt cx="0" cy="0"/>
        </a:xfrm>
      </p:grpSpPr>
      <p:sp>
        <p:nvSpPr>
          <p:cNvPr id="108" name="Google Shape;108;p10"/>
          <p:cNvSpPr txBox="1"/>
          <p:nvPr>
            <p:ph type="title"/>
          </p:nvPr>
        </p:nvSpPr>
        <p:spPr>
          <a:xfrm>
            <a:off x="720000" y="4014450"/>
            <a:ext cx="7704000" cy="572700"/>
          </a:xfrm>
          <a:prstGeom prst="rect">
            <a:avLst/>
          </a:prstGeom>
          <a:solidFill>
            <a:schemeClr val="l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500"/>
              <a:buFont typeface="Albert Sans"/>
              <a:buNone/>
              <a:defRPr b="1" i="0" sz="3500" u="none" cap="none" strike="noStrike">
                <a:solidFill>
                  <a:schemeClr val="dk1"/>
                </a:solidFill>
                <a:latin typeface="Albert Sans"/>
                <a:ea typeface="Albert Sans"/>
                <a:cs typeface="Albert Sans"/>
                <a:sym typeface="Albert Sans"/>
              </a:defRPr>
            </a:lvl1pPr>
            <a:lvl2pPr lvl="1"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Readex Pro"/>
              <a:buChar char="●"/>
              <a:defRPr b="0" i="0" sz="1200" u="none" cap="none" strike="noStrike">
                <a:solidFill>
                  <a:schemeClr val="dk1"/>
                </a:solidFill>
                <a:latin typeface="Readex Pro"/>
                <a:ea typeface="Readex Pro"/>
                <a:cs typeface="Readex Pro"/>
                <a:sym typeface="Readex Pro"/>
              </a:defRPr>
            </a:lvl1pPr>
            <a:lvl2pPr indent="-304800" lvl="1" marL="914400" marR="0" rtl="0" algn="l">
              <a:lnSpc>
                <a:spcPct val="100000"/>
              </a:lnSpc>
              <a:spcBef>
                <a:spcPts val="1600"/>
              </a:spcBef>
              <a:spcAft>
                <a:spcPts val="0"/>
              </a:spcAft>
              <a:buClr>
                <a:schemeClr val="dk1"/>
              </a:buClr>
              <a:buSzPts val="1200"/>
              <a:buFont typeface="Readex Pro"/>
              <a:buChar char="○"/>
              <a:defRPr b="0" i="0" sz="1200" u="none" cap="none" strike="noStrike">
                <a:solidFill>
                  <a:schemeClr val="dk1"/>
                </a:solidFill>
                <a:latin typeface="Readex Pro"/>
                <a:ea typeface="Readex Pro"/>
                <a:cs typeface="Readex Pro"/>
                <a:sym typeface="Readex Pro"/>
              </a:defRPr>
            </a:lvl2pPr>
            <a:lvl3pPr indent="-304800" lvl="2" marL="1371600" marR="0" rtl="0" algn="l">
              <a:lnSpc>
                <a:spcPct val="100000"/>
              </a:lnSpc>
              <a:spcBef>
                <a:spcPts val="1600"/>
              </a:spcBef>
              <a:spcAft>
                <a:spcPts val="0"/>
              </a:spcAft>
              <a:buClr>
                <a:schemeClr val="dk1"/>
              </a:buClr>
              <a:buSzPts val="1200"/>
              <a:buFont typeface="Readex Pro"/>
              <a:buChar char="■"/>
              <a:defRPr b="0" i="0" sz="1200" u="none" cap="none" strike="noStrike">
                <a:solidFill>
                  <a:schemeClr val="dk1"/>
                </a:solidFill>
                <a:latin typeface="Readex Pro"/>
                <a:ea typeface="Readex Pro"/>
                <a:cs typeface="Readex Pro"/>
                <a:sym typeface="Readex Pro"/>
              </a:defRPr>
            </a:lvl3pPr>
            <a:lvl4pPr indent="-304800" lvl="3" marL="1828800" marR="0" rtl="0" algn="l">
              <a:lnSpc>
                <a:spcPct val="100000"/>
              </a:lnSpc>
              <a:spcBef>
                <a:spcPts val="1600"/>
              </a:spcBef>
              <a:spcAft>
                <a:spcPts val="0"/>
              </a:spcAft>
              <a:buClr>
                <a:schemeClr val="dk1"/>
              </a:buClr>
              <a:buSzPts val="1200"/>
              <a:buFont typeface="Readex Pro"/>
              <a:buChar char="●"/>
              <a:defRPr b="0" i="0" sz="1200" u="none" cap="none" strike="noStrike">
                <a:solidFill>
                  <a:schemeClr val="dk1"/>
                </a:solidFill>
                <a:latin typeface="Readex Pro"/>
                <a:ea typeface="Readex Pro"/>
                <a:cs typeface="Readex Pro"/>
                <a:sym typeface="Readex Pro"/>
              </a:defRPr>
            </a:lvl4pPr>
            <a:lvl5pPr indent="-304800" lvl="4" marL="2286000" marR="0" rtl="0" algn="l">
              <a:lnSpc>
                <a:spcPct val="100000"/>
              </a:lnSpc>
              <a:spcBef>
                <a:spcPts val="1600"/>
              </a:spcBef>
              <a:spcAft>
                <a:spcPts val="0"/>
              </a:spcAft>
              <a:buClr>
                <a:schemeClr val="dk1"/>
              </a:buClr>
              <a:buSzPts val="1200"/>
              <a:buFont typeface="Readex Pro"/>
              <a:buChar char="○"/>
              <a:defRPr b="0" i="0" sz="1200" u="none" cap="none" strike="noStrike">
                <a:solidFill>
                  <a:schemeClr val="dk1"/>
                </a:solidFill>
                <a:latin typeface="Readex Pro"/>
                <a:ea typeface="Readex Pro"/>
                <a:cs typeface="Readex Pro"/>
                <a:sym typeface="Readex Pro"/>
              </a:defRPr>
            </a:lvl5pPr>
            <a:lvl6pPr indent="-304800" lvl="5" marL="2743200" marR="0" rtl="0" algn="l">
              <a:lnSpc>
                <a:spcPct val="100000"/>
              </a:lnSpc>
              <a:spcBef>
                <a:spcPts val="1600"/>
              </a:spcBef>
              <a:spcAft>
                <a:spcPts val="0"/>
              </a:spcAft>
              <a:buClr>
                <a:schemeClr val="dk1"/>
              </a:buClr>
              <a:buSzPts val="1200"/>
              <a:buFont typeface="Readex Pro"/>
              <a:buChar char="■"/>
              <a:defRPr b="0" i="0" sz="1200" u="none" cap="none" strike="noStrike">
                <a:solidFill>
                  <a:schemeClr val="dk1"/>
                </a:solidFill>
                <a:latin typeface="Readex Pro"/>
                <a:ea typeface="Readex Pro"/>
                <a:cs typeface="Readex Pro"/>
                <a:sym typeface="Readex Pro"/>
              </a:defRPr>
            </a:lvl6pPr>
            <a:lvl7pPr indent="-304800" lvl="6" marL="3200400" marR="0" rtl="0" algn="l">
              <a:lnSpc>
                <a:spcPct val="100000"/>
              </a:lnSpc>
              <a:spcBef>
                <a:spcPts val="1600"/>
              </a:spcBef>
              <a:spcAft>
                <a:spcPts val="0"/>
              </a:spcAft>
              <a:buClr>
                <a:schemeClr val="dk1"/>
              </a:buClr>
              <a:buSzPts val="1200"/>
              <a:buFont typeface="Readex Pro"/>
              <a:buChar char="●"/>
              <a:defRPr b="0" i="0" sz="1200" u="none" cap="none" strike="noStrike">
                <a:solidFill>
                  <a:schemeClr val="dk1"/>
                </a:solidFill>
                <a:latin typeface="Readex Pro"/>
                <a:ea typeface="Readex Pro"/>
                <a:cs typeface="Readex Pro"/>
                <a:sym typeface="Readex Pro"/>
              </a:defRPr>
            </a:lvl7pPr>
            <a:lvl8pPr indent="-304800" lvl="7" marL="3657600" marR="0" rtl="0" algn="l">
              <a:lnSpc>
                <a:spcPct val="100000"/>
              </a:lnSpc>
              <a:spcBef>
                <a:spcPts val="1600"/>
              </a:spcBef>
              <a:spcAft>
                <a:spcPts val="0"/>
              </a:spcAft>
              <a:buClr>
                <a:schemeClr val="dk1"/>
              </a:buClr>
              <a:buSzPts val="1200"/>
              <a:buFont typeface="Readex Pro"/>
              <a:buChar char="○"/>
              <a:defRPr b="0" i="0" sz="1200" u="none" cap="none" strike="noStrike">
                <a:solidFill>
                  <a:schemeClr val="dk1"/>
                </a:solidFill>
                <a:latin typeface="Readex Pro"/>
                <a:ea typeface="Readex Pro"/>
                <a:cs typeface="Readex Pro"/>
                <a:sym typeface="Readex Pro"/>
              </a:defRPr>
            </a:lvl8pPr>
            <a:lvl9pPr indent="-304800" lvl="8" marL="4114800" marR="0" rtl="0" algn="l">
              <a:lnSpc>
                <a:spcPct val="100000"/>
              </a:lnSpc>
              <a:spcBef>
                <a:spcPts val="1600"/>
              </a:spcBef>
              <a:spcAft>
                <a:spcPts val="1600"/>
              </a:spcAft>
              <a:buClr>
                <a:schemeClr val="dk1"/>
              </a:buClr>
              <a:buSzPts val="1200"/>
              <a:buFont typeface="Readex Pro"/>
              <a:buChar char="■"/>
              <a:defRPr b="0" i="0" sz="1200" u="none" cap="none" strike="noStrike">
                <a:solidFill>
                  <a:schemeClr val="dk1"/>
                </a:solidFill>
                <a:latin typeface="Readex Pro"/>
                <a:ea typeface="Readex Pro"/>
                <a:cs typeface="Readex Pro"/>
                <a:sym typeface="Readex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jpg"/><Relationship Id="rId5"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9.jpg"/><Relationship Id="rId5"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5"/>
          <p:cNvSpPr/>
          <p:nvPr/>
        </p:nvSpPr>
        <p:spPr>
          <a:xfrm rot="2700000">
            <a:off x="7110200" y="648500"/>
            <a:ext cx="1406435" cy="3718250"/>
          </a:xfrm>
          <a:prstGeom prst="ellipse">
            <a:avLst/>
          </a:prstGeom>
          <a:noFill/>
          <a:ln cap="flat" cmpd="sng" w="9525">
            <a:solidFill>
              <a:srgbClr val="5A45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rot="-2699513">
            <a:off x="4140623" y="2783053"/>
            <a:ext cx="1498713" cy="3962202"/>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rot="2700000">
            <a:off x="7110200" y="712625"/>
            <a:ext cx="1406435" cy="371825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txBox="1"/>
          <p:nvPr>
            <p:ph type="ctrTitle"/>
          </p:nvPr>
        </p:nvSpPr>
        <p:spPr>
          <a:xfrm>
            <a:off x="347450" y="436100"/>
            <a:ext cx="5565600" cy="230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760 Yelp Data Exploration</a:t>
            </a:r>
            <a:endParaRPr/>
          </a:p>
          <a:p>
            <a:pPr indent="0" lvl="0" marL="0" rtl="0" algn="l">
              <a:spcBef>
                <a:spcPts val="0"/>
              </a:spcBef>
              <a:spcAft>
                <a:spcPts val="0"/>
              </a:spcAft>
              <a:buNone/>
            </a:pPr>
            <a:r>
              <a:rPr lang="en">
                <a:solidFill>
                  <a:schemeClr val="lt1"/>
                </a:solidFill>
                <a:highlight>
                  <a:schemeClr val="dk1"/>
                </a:highlight>
              </a:rPr>
              <a:t>Team 10</a:t>
            </a:r>
            <a:endParaRPr>
              <a:solidFill>
                <a:schemeClr val="lt1"/>
              </a:solidFill>
            </a:endParaRPr>
          </a:p>
        </p:txBody>
      </p:sp>
      <p:sp>
        <p:nvSpPr>
          <p:cNvPr id="140" name="Google Shape;140;p15"/>
          <p:cNvSpPr txBox="1"/>
          <p:nvPr>
            <p:ph idx="1" type="subTitle"/>
          </p:nvPr>
        </p:nvSpPr>
        <p:spPr>
          <a:xfrm>
            <a:off x="347450" y="3413450"/>
            <a:ext cx="2966700" cy="12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latin typeface="Montserrat"/>
                <a:ea typeface="Montserrat"/>
                <a:cs typeface="Montserrat"/>
                <a:sym typeface="Montserrat"/>
              </a:rPr>
              <a:t>Lizhi Hu / Zihao Li</a:t>
            </a:r>
            <a:endParaRPr b="1" sz="17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700">
                <a:latin typeface="Montserrat"/>
                <a:ea typeface="Montserrat"/>
                <a:cs typeface="Montserrat"/>
                <a:sym typeface="Montserrat"/>
              </a:rPr>
              <a:t>Mindy Ma / Yiting W</a:t>
            </a:r>
            <a:r>
              <a:rPr b="1" lang="en" sz="1700">
                <a:latin typeface="Montserrat"/>
                <a:ea typeface="Montserrat"/>
                <a:cs typeface="Montserrat"/>
                <a:sym typeface="Montserrat"/>
              </a:rPr>
              <a:t>ang</a:t>
            </a:r>
            <a:r>
              <a:rPr b="1" lang="en" sz="1700">
                <a:latin typeface="Montserrat"/>
                <a:ea typeface="Montserrat"/>
                <a:cs typeface="Montserrat"/>
                <a:sym typeface="Montserrat"/>
              </a:rPr>
              <a:t> </a:t>
            </a:r>
            <a:endParaRPr b="1" sz="1700">
              <a:latin typeface="Montserrat"/>
              <a:ea typeface="Montserrat"/>
              <a:cs typeface="Montserrat"/>
              <a:sym typeface="Montserrat"/>
            </a:endParaRPr>
          </a:p>
        </p:txBody>
      </p:sp>
      <p:grpSp>
        <p:nvGrpSpPr>
          <p:cNvPr id="141" name="Google Shape;141;p15"/>
          <p:cNvGrpSpPr/>
          <p:nvPr/>
        </p:nvGrpSpPr>
        <p:grpSpPr>
          <a:xfrm>
            <a:off x="4771086" y="1569053"/>
            <a:ext cx="3657386" cy="4256779"/>
            <a:chOff x="4771086" y="1569053"/>
            <a:chExt cx="3657386" cy="4256779"/>
          </a:xfrm>
        </p:grpSpPr>
        <p:grpSp>
          <p:nvGrpSpPr>
            <p:cNvPr id="142" name="Google Shape;142;p15"/>
            <p:cNvGrpSpPr/>
            <p:nvPr/>
          </p:nvGrpSpPr>
          <p:grpSpPr>
            <a:xfrm flipH="1">
              <a:off x="5369236" y="1969255"/>
              <a:ext cx="109790" cy="65268"/>
              <a:chOff x="3867850" y="2020300"/>
              <a:chExt cx="58875" cy="35000"/>
            </a:xfrm>
          </p:grpSpPr>
          <p:sp>
            <p:nvSpPr>
              <p:cNvPr id="143" name="Google Shape;143;p15"/>
              <p:cNvSpPr/>
              <p:nvPr/>
            </p:nvSpPr>
            <p:spPr>
              <a:xfrm>
                <a:off x="3867975" y="2020300"/>
                <a:ext cx="35550" cy="8175"/>
              </a:xfrm>
              <a:custGeom>
                <a:rect b="b" l="l" r="r" t="t"/>
                <a:pathLst>
                  <a:path extrusionOk="0" h="327" w="1422">
                    <a:moveTo>
                      <a:pt x="1265" y="1"/>
                    </a:moveTo>
                    <a:cubicBezTo>
                      <a:pt x="897" y="1"/>
                      <a:pt x="1" y="116"/>
                      <a:pt x="102" y="174"/>
                    </a:cubicBezTo>
                    <a:cubicBezTo>
                      <a:pt x="167" y="207"/>
                      <a:pt x="508" y="326"/>
                      <a:pt x="659" y="326"/>
                    </a:cubicBezTo>
                    <a:cubicBezTo>
                      <a:pt x="678" y="326"/>
                      <a:pt x="693" y="324"/>
                      <a:pt x="705" y="320"/>
                    </a:cubicBezTo>
                    <a:cubicBezTo>
                      <a:pt x="833" y="302"/>
                      <a:pt x="1363" y="101"/>
                      <a:pt x="1418" y="28"/>
                    </a:cubicBezTo>
                    <a:cubicBezTo>
                      <a:pt x="1422" y="9"/>
                      <a:pt x="1362" y="1"/>
                      <a:pt x="1265" y="1"/>
                    </a:cubicBezTo>
                    <a:close/>
                  </a:path>
                </a:pathLst>
              </a:custGeom>
              <a:solidFill>
                <a:srgbClr val="F29A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3867850" y="2043775"/>
                <a:ext cx="58875" cy="11525"/>
              </a:xfrm>
              <a:custGeom>
                <a:rect b="b" l="l" r="r" t="t"/>
                <a:pathLst>
                  <a:path extrusionOk="0" h="461" w="2355">
                    <a:moveTo>
                      <a:pt x="2135" y="0"/>
                    </a:moveTo>
                    <a:cubicBezTo>
                      <a:pt x="1752" y="0"/>
                      <a:pt x="121" y="82"/>
                      <a:pt x="71" y="149"/>
                    </a:cubicBezTo>
                    <a:cubicBezTo>
                      <a:pt x="0" y="237"/>
                      <a:pt x="778" y="460"/>
                      <a:pt x="1145" y="460"/>
                    </a:cubicBezTo>
                    <a:cubicBezTo>
                      <a:pt x="1159" y="460"/>
                      <a:pt x="1173" y="460"/>
                      <a:pt x="1185" y="459"/>
                    </a:cubicBezTo>
                    <a:cubicBezTo>
                      <a:pt x="1624" y="441"/>
                      <a:pt x="2355" y="21"/>
                      <a:pt x="2209" y="3"/>
                    </a:cubicBezTo>
                    <a:cubicBezTo>
                      <a:pt x="2198" y="1"/>
                      <a:pt x="2172" y="0"/>
                      <a:pt x="2135" y="0"/>
                    </a:cubicBezTo>
                    <a:close/>
                  </a:path>
                </a:pathLst>
              </a:custGeom>
              <a:solidFill>
                <a:srgbClr val="F29A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15"/>
            <p:cNvGrpSpPr/>
            <p:nvPr/>
          </p:nvGrpSpPr>
          <p:grpSpPr>
            <a:xfrm>
              <a:off x="4771086" y="1569053"/>
              <a:ext cx="3657386" cy="4256779"/>
              <a:chOff x="2483975" y="1728900"/>
              <a:chExt cx="1961275" cy="2282700"/>
            </a:xfrm>
          </p:grpSpPr>
          <p:sp>
            <p:nvSpPr>
              <p:cNvPr id="146" name="Google Shape;146;p15"/>
              <p:cNvSpPr/>
              <p:nvPr/>
            </p:nvSpPr>
            <p:spPr>
              <a:xfrm>
                <a:off x="3804275" y="1850125"/>
                <a:ext cx="72200" cy="139350"/>
              </a:xfrm>
              <a:custGeom>
                <a:rect b="b" l="l" r="r" t="t"/>
                <a:pathLst>
                  <a:path extrusionOk="0" h="5574" w="2888">
                    <a:moveTo>
                      <a:pt x="1060" y="0"/>
                    </a:moveTo>
                    <a:cubicBezTo>
                      <a:pt x="1" y="1535"/>
                      <a:pt x="457" y="4203"/>
                      <a:pt x="1554" y="5574"/>
                    </a:cubicBezTo>
                    <a:lnTo>
                      <a:pt x="2888" y="3454"/>
                    </a:lnTo>
                    <a:lnTo>
                      <a:pt x="1060" y="0"/>
                    </a:lnTo>
                    <a:close/>
                  </a:path>
                </a:pathLst>
              </a:custGeom>
              <a:solidFill>
                <a:srgbClr val="0E26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3881950" y="1977125"/>
                <a:ext cx="147575" cy="235300"/>
              </a:xfrm>
              <a:custGeom>
                <a:rect b="b" l="l" r="r" t="t"/>
                <a:pathLst>
                  <a:path extrusionOk="0" h="9412" w="5903">
                    <a:moveTo>
                      <a:pt x="1627" y="1"/>
                    </a:moveTo>
                    <a:cubicBezTo>
                      <a:pt x="1627" y="1"/>
                      <a:pt x="676" y="3125"/>
                      <a:pt x="621" y="4478"/>
                    </a:cubicBezTo>
                    <a:cubicBezTo>
                      <a:pt x="605" y="5088"/>
                      <a:pt x="112" y="5118"/>
                      <a:pt x="16" y="5118"/>
                    </a:cubicBezTo>
                    <a:cubicBezTo>
                      <a:pt x="6" y="5118"/>
                      <a:pt x="0" y="5117"/>
                      <a:pt x="0" y="5117"/>
                    </a:cubicBezTo>
                    <a:lnTo>
                      <a:pt x="0" y="5117"/>
                    </a:lnTo>
                    <a:cubicBezTo>
                      <a:pt x="37" y="6433"/>
                      <a:pt x="2632" y="9412"/>
                      <a:pt x="2632" y="9412"/>
                    </a:cubicBezTo>
                    <a:cubicBezTo>
                      <a:pt x="2632" y="9412"/>
                      <a:pt x="4623" y="7676"/>
                      <a:pt x="5190" y="7146"/>
                    </a:cubicBezTo>
                    <a:cubicBezTo>
                      <a:pt x="5665" y="6689"/>
                      <a:pt x="5903" y="6049"/>
                      <a:pt x="5884" y="5611"/>
                    </a:cubicBezTo>
                    <a:lnTo>
                      <a:pt x="5665" y="5318"/>
                    </a:lnTo>
                    <a:cubicBezTo>
                      <a:pt x="5025" y="4112"/>
                      <a:pt x="4971" y="2577"/>
                      <a:pt x="5281" y="622"/>
                    </a:cubicBezTo>
                    <a:lnTo>
                      <a:pt x="1627" y="1"/>
                    </a:ln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3888325" y="1999525"/>
                <a:ext cx="102825" cy="109375"/>
              </a:xfrm>
              <a:custGeom>
                <a:rect b="b" l="l" r="r" t="t"/>
                <a:pathLst>
                  <a:path extrusionOk="0" h="4375" w="4113">
                    <a:moveTo>
                      <a:pt x="4113" y="0"/>
                    </a:moveTo>
                    <a:lnTo>
                      <a:pt x="4113" y="0"/>
                    </a:lnTo>
                    <a:cubicBezTo>
                      <a:pt x="4113" y="0"/>
                      <a:pt x="3765" y="932"/>
                      <a:pt x="3638" y="1389"/>
                    </a:cubicBezTo>
                    <a:cubicBezTo>
                      <a:pt x="3491" y="1846"/>
                      <a:pt x="1097" y="3563"/>
                      <a:pt x="366" y="3563"/>
                    </a:cubicBezTo>
                    <a:cubicBezTo>
                      <a:pt x="385" y="3984"/>
                      <a:pt x="1" y="4148"/>
                      <a:pt x="1" y="4148"/>
                    </a:cubicBezTo>
                    <a:cubicBezTo>
                      <a:pt x="1" y="4148"/>
                      <a:pt x="491" y="4375"/>
                      <a:pt x="1141" y="4375"/>
                    </a:cubicBezTo>
                    <a:cubicBezTo>
                      <a:pt x="1771" y="4375"/>
                      <a:pt x="2551" y="4162"/>
                      <a:pt x="3181" y="3326"/>
                    </a:cubicBezTo>
                    <a:cubicBezTo>
                      <a:pt x="4021" y="2211"/>
                      <a:pt x="4113" y="0"/>
                      <a:pt x="4113" y="0"/>
                    </a:cubicBezTo>
                    <a:close/>
                  </a:path>
                </a:pathLst>
              </a:custGeom>
              <a:solidFill>
                <a:srgbClr val="724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3829400" y="1816050"/>
                <a:ext cx="209725" cy="211075"/>
              </a:xfrm>
              <a:custGeom>
                <a:rect b="b" l="l" r="r" t="t"/>
                <a:pathLst>
                  <a:path extrusionOk="0" h="8443" w="8389">
                    <a:moveTo>
                      <a:pt x="4097" y="1"/>
                    </a:moveTo>
                    <a:cubicBezTo>
                      <a:pt x="2505" y="1"/>
                      <a:pt x="977" y="779"/>
                      <a:pt x="366" y="2204"/>
                    </a:cubicBezTo>
                    <a:cubicBezTo>
                      <a:pt x="183" y="2624"/>
                      <a:pt x="165" y="3428"/>
                      <a:pt x="147" y="3904"/>
                    </a:cubicBezTo>
                    <a:cubicBezTo>
                      <a:pt x="1" y="6151"/>
                      <a:pt x="1773" y="8289"/>
                      <a:pt x="4003" y="8435"/>
                    </a:cubicBezTo>
                    <a:cubicBezTo>
                      <a:pt x="4082" y="8440"/>
                      <a:pt x="4161" y="8442"/>
                      <a:pt x="4240" y="8442"/>
                    </a:cubicBezTo>
                    <a:cubicBezTo>
                      <a:pt x="6401" y="8442"/>
                      <a:pt x="8192" y="6767"/>
                      <a:pt x="8315" y="4616"/>
                    </a:cubicBezTo>
                    <a:cubicBezTo>
                      <a:pt x="8388" y="3611"/>
                      <a:pt x="8315" y="2405"/>
                      <a:pt x="7584" y="1546"/>
                    </a:cubicBezTo>
                    <a:cubicBezTo>
                      <a:pt x="6669" y="494"/>
                      <a:pt x="5363" y="1"/>
                      <a:pt x="4097" y="1"/>
                    </a:cubicBez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3834425" y="1936925"/>
                <a:ext cx="165875" cy="155925"/>
              </a:xfrm>
              <a:custGeom>
                <a:rect b="b" l="l" r="r" t="t"/>
                <a:pathLst>
                  <a:path extrusionOk="0" h="6237" w="6635">
                    <a:moveTo>
                      <a:pt x="1" y="0"/>
                    </a:moveTo>
                    <a:cubicBezTo>
                      <a:pt x="1" y="2157"/>
                      <a:pt x="969" y="5793"/>
                      <a:pt x="2870" y="6214"/>
                    </a:cubicBezTo>
                    <a:cubicBezTo>
                      <a:pt x="2930" y="6229"/>
                      <a:pt x="2997" y="6236"/>
                      <a:pt x="3070" y="6236"/>
                    </a:cubicBezTo>
                    <a:cubicBezTo>
                      <a:pt x="4050" y="6236"/>
                      <a:pt x="6028" y="4904"/>
                      <a:pt x="6232" y="3509"/>
                    </a:cubicBezTo>
                    <a:cubicBezTo>
                      <a:pt x="6433" y="2011"/>
                      <a:pt x="6634" y="366"/>
                      <a:pt x="6634" y="366"/>
                    </a:cubicBezTo>
                    <a:lnTo>
                      <a:pt x="1" y="0"/>
                    </a:ln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3867975" y="2020300"/>
                <a:ext cx="35550" cy="8175"/>
              </a:xfrm>
              <a:custGeom>
                <a:rect b="b" l="l" r="r" t="t"/>
                <a:pathLst>
                  <a:path extrusionOk="0" h="327" w="1422">
                    <a:moveTo>
                      <a:pt x="1265" y="1"/>
                    </a:moveTo>
                    <a:cubicBezTo>
                      <a:pt x="897" y="1"/>
                      <a:pt x="1" y="116"/>
                      <a:pt x="102" y="174"/>
                    </a:cubicBezTo>
                    <a:cubicBezTo>
                      <a:pt x="167" y="207"/>
                      <a:pt x="508" y="326"/>
                      <a:pt x="659" y="326"/>
                    </a:cubicBezTo>
                    <a:cubicBezTo>
                      <a:pt x="678" y="326"/>
                      <a:pt x="693" y="324"/>
                      <a:pt x="705" y="320"/>
                    </a:cubicBezTo>
                    <a:cubicBezTo>
                      <a:pt x="833" y="302"/>
                      <a:pt x="1363" y="101"/>
                      <a:pt x="1418" y="28"/>
                    </a:cubicBezTo>
                    <a:cubicBezTo>
                      <a:pt x="1422" y="9"/>
                      <a:pt x="1362" y="1"/>
                      <a:pt x="1265" y="1"/>
                    </a:cubicBezTo>
                    <a:close/>
                  </a:path>
                </a:pathLst>
              </a:custGeom>
              <a:solidFill>
                <a:srgbClr val="724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3867850" y="2043775"/>
                <a:ext cx="58875" cy="11525"/>
              </a:xfrm>
              <a:custGeom>
                <a:rect b="b" l="l" r="r" t="t"/>
                <a:pathLst>
                  <a:path extrusionOk="0" h="461" w="2355">
                    <a:moveTo>
                      <a:pt x="2135" y="0"/>
                    </a:moveTo>
                    <a:cubicBezTo>
                      <a:pt x="1752" y="0"/>
                      <a:pt x="121" y="82"/>
                      <a:pt x="71" y="149"/>
                    </a:cubicBezTo>
                    <a:cubicBezTo>
                      <a:pt x="0" y="237"/>
                      <a:pt x="778" y="460"/>
                      <a:pt x="1145" y="460"/>
                    </a:cubicBezTo>
                    <a:cubicBezTo>
                      <a:pt x="1159" y="460"/>
                      <a:pt x="1173" y="460"/>
                      <a:pt x="1185" y="459"/>
                    </a:cubicBezTo>
                    <a:cubicBezTo>
                      <a:pt x="1624" y="441"/>
                      <a:pt x="2355" y="21"/>
                      <a:pt x="2209" y="3"/>
                    </a:cubicBezTo>
                    <a:cubicBezTo>
                      <a:pt x="2198" y="1"/>
                      <a:pt x="2172" y="0"/>
                      <a:pt x="2135" y="0"/>
                    </a:cubicBezTo>
                    <a:close/>
                  </a:path>
                </a:pathLst>
              </a:custGeom>
              <a:solidFill>
                <a:srgbClr val="724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3813875" y="1822400"/>
                <a:ext cx="74950" cy="91250"/>
              </a:xfrm>
              <a:custGeom>
                <a:rect b="b" l="l" r="r" t="t"/>
                <a:pathLst>
                  <a:path extrusionOk="0" h="3650" w="2998">
                    <a:moveTo>
                      <a:pt x="2765" y="1"/>
                    </a:moveTo>
                    <a:cubicBezTo>
                      <a:pt x="1837" y="1"/>
                      <a:pt x="1031" y="586"/>
                      <a:pt x="676" y="1109"/>
                    </a:cubicBezTo>
                    <a:cubicBezTo>
                      <a:pt x="0" y="2114"/>
                      <a:pt x="768" y="3650"/>
                      <a:pt x="768" y="3650"/>
                    </a:cubicBezTo>
                    <a:cubicBezTo>
                      <a:pt x="1974" y="2827"/>
                      <a:pt x="2065" y="1365"/>
                      <a:pt x="2065" y="1365"/>
                    </a:cubicBezTo>
                    <a:lnTo>
                      <a:pt x="2997" y="13"/>
                    </a:lnTo>
                    <a:cubicBezTo>
                      <a:pt x="2919" y="5"/>
                      <a:pt x="2842" y="1"/>
                      <a:pt x="2765" y="1"/>
                    </a:cubicBezTo>
                    <a:close/>
                  </a:path>
                </a:pathLst>
              </a:custGeom>
              <a:solidFill>
                <a:srgbClr val="0E26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3621525" y="3869175"/>
                <a:ext cx="318925" cy="114175"/>
              </a:xfrm>
              <a:custGeom>
                <a:rect b="b" l="l" r="r" t="t"/>
                <a:pathLst>
                  <a:path extrusionOk="0" h="4567" w="12757">
                    <a:moveTo>
                      <a:pt x="7519" y="0"/>
                    </a:moveTo>
                    <a:cubicBezTo>
                      <a:pt x="7399" y="0"/>
                      <a:pt x="7265" y="79"/>
                      <a:pt x="7091" y="265"/>
                    </a:cubicBezTo>
                    <a:cubicBezTo>
                      <a:pt x="6086" y="1325"/>
                      <a:pt x="5154" y="1453"/>
                      <a:pt x="3875" y="1837"/>
                    </a:cubicBezTo>
                    <a:cubicBezTo>
                      <a:pt x="440" y="2915"/>
                      <a:pt x="1" y="4084"/>
                      <a:pt x="1061" y="4395"/>
                    </a:cubicBezTo>
                    <a:cubicBezTo>
                      <a:pt x="1496" y="4533"/>
                      <a:pt x="2313" y="4566"/>
                      <a:pt x="3173" y="4566"/>
                    </a:cubicBezTo>
                    <a:cubicBezTo>
                      <a:pt x="3793" y="4566"/>
                      <a:pt x="4435" y="4549"/>
                      <a:pt x="4972" y="4541"/>
                    </a:cubicBezTo>
                    <a:cubicBezTo>
                      <a:pt x="6031" y="4523"/>
                      <a:pt x="10545" y="4176"/>
                      <a:pt x="12226" y="4066"/>
                    </a:cubicBezTo>
                    <a:cubicBezTo>
                      <a:pt x="12592" y="4030"/>
                      <a:pt x="12756" y="3701"/>
                      <a:pt x="12665" y="3244"/>
                    </a:cubicBezTo>
                    <a:cubicBezTo>
                      <a:pt x="12519" y="2440"/>
                      <a:pt x="12391" y="1289"/>
                      <a:pt x="12336" y="722"/>
                    </a:cubicBezTo>
                    <a:cubicBezTo>
                      <a:pt x="12336" y="630"/>
                      <a:pt x="12242" y="557"/>
                      <a:pt x="12155" y="557"/>
                    </a:cubicBezTo>
                    <a:cubicBezTo>
                      <a:pt x="12121" y="557"/>
                      <a:pt x="12088" y="568"/>
                      <a:pt x="12062" y="594"/>
                    </a:cubicBezTo>
                    <a:cubicBezTo>
                      <a:pt x="11550" y="1051"/>
                      <a:pt x="10965" y="1544"/>
                      <a:pt x="10399" y="1617"/>
                    </a:cubicBezTo>
                    <a:cubicBezTo>
                      <a:pt x="10325" y="1625"/>
                      <a:pt x="10250" y="1629"/>
                      <a:pt x="10174" y="1629"/>
                    </a:cubicBezTo>
                    <a:cubicBezTo>
                      <a:pt x="9518" y="1629"/>
                      <a:pt x="8801" y="1341"/>
                      <a:pt x="8261" y="685"/>
                    </a:cubicBezTo>
                    <a:cubicBezTo>
                      <a:pt x="7935" y="299"/>
                      <a:pt x="7752" y="0"/>
                      <a:pt x="75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3636150" y="3946150"/>
                <a:ext cx="305200" cy="51950"/>
              </a:xfrm>
              <a:custGeom>
                <a:rect b="b" l="l" r="r" t="t"/>
                <a:pathLst>
                  <a:path extrusionOk="0" h="2078" w="12208">
                    <a:moveTo>
                      <a:pt x="11696" y="0"/>
                    </a:moveTo>
                    <a:cubicBezTo>
                      <a:pt x="11696" y="0"/>
                      <a:pt x="7676" y="841"/>
                      <a:pt x="5775" y="914"/>
                    </a:cubicBezTo>
                    <a:cubicBezTo>
                      <a:pt x="4656" y="952"/>
                      <a:pt x="3753" y="967"/>
                      <a:pt x="3023" y="967"/>
                    </a:cubicBezTo>
                    <a:cubicBezTo>
                      <a:pt x="253" y="967"/>
                      <a:pt x="1" y="750"/>
                      <a:pt x="1" y="750"/>
                    </a:cubicBezTo>
                    <a:lnTo>
                      <a:pt x="1" y="750"/>
                    </a:lnTo>
                    <a:cubicBezTo>
                      <a:pt x="1" y="896"/>
                      <a:pt x="19" y="1097"/>
                      <a:pt x="110" y="1298"/>
                    </a:cubicBezTo>
                    <a:cubicBezTo>
                      <a:pt x="275" y="1645"/>
                      <a:pt x="640" y="1846"/>
                      <a:pt x="1243" y="1992"/>
                    </a:cubicBezTo>
                    <a:cubicBezTo>
                      <a:pt x="1512" y="2056"/>
                      <a:pt x="2028" y="2078"/>
                      <a:pt x="2600" y="2078"/>
                    </a:cubicBezTo>
                    <a:cubicBezTo>
                      <a:pt x="3659" y="2078"/>
                      <a:pt x="4910" y="2004"/>
                      <a:pt x="5136" y="1992"/>
                    </a:cubicBezTo>
                    <a:lnTo>
                      <a:pt x="5209" y="1992"/>
                    </a:lnTo>
                    <a:lnTo>
                      <a:pt x="6799" y="1572"/>
                    </a:lnTo>
                    <a:lnTo>
                      <a:pt x="6872" y="1572"/>
                    </a:lnTo>
                    <a:lnTo>
                      <a:pt x="9284" y="1407"/>
                    </a:lnTo>
                    <a:lnTo>
                      <a:pt x="9284" y="1828"/>
                    </a:lnTo>
                    <a:lnTo>
                      <a:pt x="11879" y="1590"/>
                    </a:lnTo>
                    <a:cubicBezTo>
                      <a:pt x="12080" y="1572"/>
                      <a:pt x="12208" y="1407"/>
                      <a:pt x="12189" y="1206"/>
                    </a:cubicBezTo>
                    <a:lnTo>
                      <a:pt x="12098" y="384"/>
                    </a:lnTo>
                    <a:cubicBezTo>
                      <a:pt x="12098" y="256"/>
                      <a:pt x="12007" y="128"/>
                      <a:pt x="11879" y="37"/>
                    </a:cubicBezTo>
                    <a:lnTo>
                      <a:pt x="11806" y="19"/>
                    </a:lnTo>
                    <a:cubicBezTo>
                      <a:pt x="11787" y="0"/>
                      <a:pt x="11733" y="0"/>
                      <a:pt x="116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4055075" y="3840850"/>
                <a:ext cx="176375" cy="155025"/>
              </a:xfrm>
              <a:custGeom>
                <a:rect b="b" l="l" r="r" t="t"/>
                <a:pathLst>
                  <a:path extrusionOk="0" h="6201" w="7055">
                    <a:moveTo>
                      <a:pt x="2766" y="0"/>
                    </a:moveTo>
                    <a:cubicBezTo>
                      <a:pt x="2001" y="0"/>
                      <a:pt x="1285" y="303"/>
                      <a:pt x="1079" y="1033"/>
                    </a:cubicBezTo>
                    <a:cubicBezTo>
                      <a:pt x="622" y="2641"/>
                      <a:pt x="202" y="2970"/>
                      <a:pt x="147" y="4011"/>
                    </a:cubicBezTo>
                    <a:cubicBezTo>
                      <a:pt x="111" y="4249"/>
                      <a:pt x="1" y="5199"/>
                      <a:pt x="147" y="5400"/>
                    </a:cubicBezTo>
                    <a:cubicBezTo>
                      <a:pt x="531" y="6021"/>
                      <a:pt x="732" y="6113"/>
                      <a:pt x="1554" y="6149"/>
                    </a:cubicBezTo>
                    <a:cubicBezTo>
                      <a:pt x="2025" y="6178"/>
                      <a:pt x="2577" y="6201"/>
                      <a:pt x="3132" y="6201"/>
                    </a:cubicBezTo>
                    <a:cubicBezTo>
                      <a:pt x="3999" y="6201"/>
                      <a:pt x="4874" y="6145"/>
                      <a:pt x="5465" y="5967"/>
                    </a:cubicBezTo>
                    <a:cubicBezTo>
                      <a:pt x="7055" y="5473"/>
                      <a:pt x="5227" y="2641"/>
                      <a:pt x="4990" y="1270"/>
                    </a:cubicBezTo>
                    <a:cubicBezTo>
                      <a:pt x="4845" y="515"/>
                      <a:pt x="3764" y="0"/>
                      <a:pt x="27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4054625" y="3940200"/>
                <a:ext cx="153525" cy="71400"/>
              </a:xfrm>
              <a:custGeom>
                <a:rect b="b" l="l" r="r" t="t"/>
                <a:pathLst>
                  <a:path extrusionOk="0" h="2856" w="6141">
                    <a:moveTo>
                      <a:pt x="165" y="1"/>
                    </a:moveTo>
                    <a:lnTo>
                      <a:pt x="19" y="1993"/>
                    </a:lnTo>
                    <a:cubicBezTo>
                      <a:pt x="1" y="2303"/>
                      <a:pt x="311" y="2724"/>
                      <a:pt x="2175" y="2833"/>
                    </a:cubicBezTo>
                    <a:cubicBezTo>
                      <a:pt x="2398" y="2848"/>
                      <a:pt x="2625" y="2856"/>
                      <a:pt x="2851" y="2856"/>
                    </a:cubicBezTo>
                    <a:cubicBezTo>
                      <a:pt x="3984" y="2856"/>
                      <a:pt x="5108" y="2678"/>
                      <a:pt x="5611" y="2449"/>
                    </a:cubicBezTo>
                    <a:cubicBezTo>
                      <a:pt x="6141" y="2230"/>
                      <a:pt x="6068" y="1846"/>
                      <a:pt x="6068" y="1846"/>
                    </a:cubicBezTo>
                    <a:lnTo>
                      <a:pt x="6141" y="969"/>
                    </a:lnTo>
                    <a:lnTo>
                      <a:pt x="6068" y="494"/>
                    </a:lnTo>
                    <a:cubicBezTo>
                      <a:pt x="6068" y="494"/>
                      <a:pt x="5794" y="787"/>
                      <a:pt x="5245" y="896"/>
                    </a:cubicBezTo>
                    <a:cubicBezTo>
                      <a:pt x="4768" y="958"/>
                      <a:pt x="4168" y="994"/>
                      <a:pt x="3542" y="994"/>
                    </a:cubicBezTo>
                    <a:cubicBezTo>
                      <a:pt x="2491" y="994"/>
                      <a:pt x="1366" y="892"/>
                      <a:pt x="622" y="640"/>
                    </a:cubicBezTo>
                    <a:cubicBezTo>
                      <a:pt x="183" y="403"/>
                      <a:pt x="165" y="1"/>
                      <a:pt x="1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3709250" y="2760175"/>
                <a:ext cx="500275" cy="1157975"/>
              </a:xfrm>
              <a:custGeom>
                <a:rect b="b" l="l" r="r" t="t"/>
                <a:pathLst>
                  <a:path extrusionOk="0" h="46319" w="20011">
                    <a:moveTo>
                      <a:pt x="494" y="0"/>
                    </a:moveTo>
                    <a:cubicBezTo>
                      <a:pt x="1" y="6908"/>
                      <a:pt x="494" y="22422"/>
                      <a:pt x="1060" y="25547"/>
                    </a:cubicBezTo>
                    <a:cubicBezTo>
                      <a:pt x="2376" y="32674"/>
                      <a:pt x="3125" y="44168"/>
                      <a:pt x="3253" y="45009"/>
                    </a:cubicBezTo>
                    <a:cubicBezTo>
                      <a:pt x="3397" y="45715"/>
                      <a:pt x="5772" y="46318"/>
                      <a:pt x="7375" y="46318"/>
                    </a:cubicBezTo>
                    <a:cubicBezTo>
                      <a:pt x="8221" y="46318"/>
                      <a:pt x="8852" y="46150"/>
                      <a:pt x="8827" y="45740"/>
                    </a:cubicBezTo>
                    <a:cubicBezTo>
                      <a:pt x="8809" y="45192"/>
                      <a:pt x="9010" y="37060"/>
                      <a:pt x="8991" y="31029"/>
                    </a:cubicBezTo>
                    <a:cubicBezTo>
                      <a:pt x="8991" y="28928"/>
                      <a:pt x="8279" y="26899"/>
                      <a:pt x="8315" y="25949"/>
                    </a:cubicBezTo>
                    <a:lnTo>
                      <a:pt x="9010" y="13907"/>
                    </a:lnTo>
                    <a:lnTo>
                      <a:pt x="9686" y="13907"/>
                    </a:lnTo>
                    <a:cubicBezTo>
                      <a:pt x="9832" y="15204"/>
                      <a:pt x="10983" y="20284"/>
                      <a:pt x="11970" y="27174"/>
                    </a:cubicBezTo>
                    <a:cubicBezTo>
                      <a:pt x="13249" y="36201"/>
                      <a:pt x="14346" y="44095"/>
                      <a:pt x="14346" y="44607"/>
                    </a:cubicBezTo>
                    <a:cubicBezTo>
                      <a:pt x="14354" y="45084"/>
                      <a:pt x="15454" y="45289"/>
                      <a:pt x="16607" y="45289"/>
                    </a:cubicBezTo>
                    <a:cubicBezTo>
                      <a:pt x="17884" y="45289"/>
                      <a:pt x="19225" y="45038"/>
                      <a:pt x="19225" y="44625"/>
                    </a:cubicBezTo>
                    <a:cubicBezTo>
                      <a:pt x="19225" y="44040"/>
                      <a:pt x="19554" y="38503"/>
                      <a:pt x="19956" y="29842"/>
                    </a:cubicBezTo>
                    <a:cubicBezTo>
                      <a:pt x="20011" y="29074"/>
                      <a:pt x="19316" y="24451"/>
                      <a:pt x="19316" y="23701"/>
                    </a:cubicBezTo>
                    <a:cubicBezTo>
                      <a:pt x="19225" y="17598"/>
                      <a:pt x="19663" y="12244"/>
                      <a:pt x="19791" y="8004"/>
                    </a:cubicBezTo>
                    <a:cubicBezTo>
                      <a:pt x="19956" y="3381"/>
                      <a:pt x="19609" y="877"/>
                      <a:pt x="19590" y="110"/>
                    </a:cubicBezTo>
                    <a:cubicBezTo>
                      <a:pt x="19590" y="110"/>
                      <a:pt x="17123" y="329"/>
                      <a:pt x="15643" y="585"/>
                    </a:cubicBezTo>
                    <a:cubicBezTo>
                      <a:pt x="14268" y="808"/>
                      <a:pt x="12401" y="895"/>
                      <a:pt x="10449" y="895"/>
                    </a:cubicBezTo>
                    <a:cubicBezTo>
                      <a:pt x="7449" y="895"/>
                      <a:pt x="4248" y="690"/>
                      <a:pt x="2321" y="457"/>
                    </a:cubicBezTo>
                    <a:cubicBezTo>
                      <a:pt x="1755" y="384"/>
                      <a:pt x="1060" y="274"/>
                      <a:pt x="4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3716550" y="2924625"/>
                <a:ext cx="487050" cy="83900"/>
              </a:xfrm>
              <a:custGeom>
                <a:rect b="b" l="l" r="r" t="t"/>
                <a:pathLst>
                  <a:path extrusionOk="0" h="3356" w="19482">
                    <a:moveTo>
                      <a:pt x="38" y="1"/>
                    </a:moveTo>
                    <a:lnTo>
                      <a:pt x="1" y="878"/>
                    </a:lnTo>
                    <a:cubicBezTo>
                      <a:pt x="1268" y="2076"/>
                      <a:pt x="4250" y="3356"/>
                      <a:pt x="6112" y="3356"/>
                    </a:cubicBezTo>
                    <a:cubicBezTo>
                      <a:pt x="6210" y="3356"/>
                      <a:pt x="6305" y="3352"/>
                      <a:pt x="6397" y="3345"/>
                    </a:cubicBezTo>
                    <a:cubicBezTo>
                      <a:pt x="8224" y="3217"/>
                      <a:pt x="9065" y="2102"/>
                      <a:pt x="9065" y="2102"/>
                    </a:cubicBezTo>
                    <a:cubicBezTo>
                      <a:pt x="9840" y="2989"/>
                      <a:pt x="11214" y="3305"/>
                      <a:pt x="12724" y="3305"/>
                    </a:cubicBezTo>
                    <a:cubicBezTo>
                      <a:pt x="15412" y="3305"/>
                      <a:pt x="18533" y="2305"/>
                      <a:pt x="19481" y="1755"/>
                    </a:cubicBezTo>
                    <a:lnTo>
                      <a:pt x="19481" y="1426"/>
                    </a:lnTo>
                    <a:lnTo>
                      <a:pt x="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4271175" y="3033350"/>
                <a:ext cx="174075" cy="18775"/>
              </a:xfrm>
              <a:custGeom>
                <a:rect b="b" l="l" r="r" t="t"/>
                <a:pathLst>
                  <a:path extrusionOk="0" h="751" w="6963">
                    <a:moveTo>
                      <a:pt x="3582" y="1"/>
                    </a:moveTo>
                    <a:lnTo>
                      <a:pt x="1" y="750"/>
                    </a:lnTo>
                    <a:lnTo>
                      <a:pt x="4441" y="750"/>
                    </a:lnTo>
                    <a:lnTo>
                      <a:pt x="69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4383100" y="3003675"/>
                <a:ext cx="11450" cy="34275"/>
              </a:xfrm>
              <a:custGeom>
                <a:rect b="b" l="l" r="r" t="t"/>
                <a:pathLst>
                  <a:path extrusionOk="0" h="1371" w="458">
                    <a:moveTo>
                      <a:pt x="1" y="0"/>
                    </a:moveTo>
                    <a:lnTo>
                      <a:pt x="1" y="1371"/>
                    </a:lnTo>
                    <a:lnTo>
                      <a:pt x="458" y="1371"/>
                    </a:lnTo>
                    <a:lnTo>
                      <a:pt x="2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4382200" y="3033350"/>
                <a:ext cx="63050" cy="405725"/>
              </a:xfrm>
              <a:custGeom>
                <a:rect b="b" l="l" r="r" t="t"/>
                <a:pathLst>
                  <a:path extrusionOk="0" h="16229" w="2522">
                    <a:moveTo>
                      <a:pt x="2522" y="1"/>
                    </a:moveTo>
                    <a:lnTo>
                      <a:pt x="37" y="768"/>
                    </a:lnTo>
                    <a:lnTo>
                      <a:pt x="37" y="16217"/>
                    </a:lnTo>
                    <a:lnTo>
                      <a:pt x="37" y="16217"/>
                    </a:lnTo>
                    <a:lnTo>
                      <a:pt x="2083" y="15607"/>
                    </a:lnTo>
                    <a:cubicBezTo>
                      <a:pt x="2339" y="15534"/>
                      <a:pt x="2522" y="15296"/>
                      <a:pt x="2522" y="15040"/>
                    </a:cubicBezTo>
                    <a:lnTo>
                      <a:pt x="2522" y="1"/>
                    </a:lnTo>
                    <a:close/>
                    <a:moveTo>
                      <a:pt x="37" y="16217"/>
                    </a:moveTo>
                    <a:lnTo>
                      <a:pt x="0" y="16228"/>
                    </a:lnTo>
                    <a:lnTo>
                      <a:pt x="37" y="16228"/>
                    </a:lnTo>
                    <a:lnTo>
                      <a:pt x="37" y="1621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4313200" y="2829150"/>
                <a:ext cx="100550" cy="195125"/>
              </a:xfrm>
              <a:custGeom>
                <a:rect b="b" l="l" r="r" t="t"/>
                <a:pathLst>
                  <a:path extrusionOk="0" h="7805" w="4022">
                    <a:moveTo>
                      <a:pt x="421" y="1"/>
                    </a:moveTo>
                    <a:lnTo>
                      <a:pt x="421" y="1"/>
                    </a:lnTo>
                    <a:cubicBezTo>
                      <a:pt x="385" y="1"/>
                      <a:pt x="988" y="2413"/>
                      <a:pt x="841" y="2632"/>
                    </a:cubicBezTo>
                    <a:cubicBezTo>
                      <a:pt x="1" y="3820"/>
                      <a:pt x="604" y="5008"/>
                      <a:pt x="659" y="5866"/>
                    </a:cubicBezTo>
                    <a:cubicBezTo>
                      <a:pt x="705" y="6371"/>
                      <a:pt x="584" y="6941"/>
                      <a:pt x="812" y="6941"/>
                    </a:cubicBezTo>
                    <a:cubicBezTo>
                      <a:pt x="856" y="6941"/>
                      <a:pt x="913" y="6919"/>
                      <a:pt x="988" y="6872"/>
                    </a:cubicBezTo>
                    <a:cubicBezTo>
                      <a:pt x="1792" y="6342"/>
                      <a:pt x="1298" y="4935"/>
                      <a:pt x="1298" y="4934"/>
                    </a:cubicBezTo>
                    <a:lnTo>
                      <a:pt x="1298" y="4934"/>
                    </a:lnTo>
                    <a:cubicBezTo>
                      <a:pt x="1298" y="4935"/>
                      <a:pt x="1627" y="5008"/>
                      <a:pt x="1755" y="5355"/>
                    </a:cubicBezTo>
                    <a:cubicBezTo>
                      <a:pt x="1993" y="5976"/>
                      <a:pt x="2267" y="7073"/>
                      <a:pt x="1645" y="7365"/>
                    </a:cubicBezTo>
                    <a:cubicBezTo>
                      <a:pt x="1677" y="7661"/>
                      <a:pt x="1914" y="7805"/>
                      <a:pt x="2205" y="7805"/>
                    </a:cubicBezTo>
                    <a:cubicBezTo>
                      <a:pt x="2595" y="7805"/>
                      <a:pt x="3081" y="7546"/>
                      <a:pt x="3290" y="7054"/>
                    </a:cubicBezTo>
                    <a:cubicBezTo>
                      <a:pt x="4021" y="5538"/>
                      <a:pt x="3656" y="3381"/>
                      <a:pt x="3564" y="2504"/>
                    </a:cubicBezTo>
                    <a:cubicBezTo>
                      <a:pt x="3528" y="2047"/>
                      <a:pt x="3290" y="768"/>
                      <a:pt x="3290" y="768"/>
                    </a:cubicBezTo>
                    <a:lnTo>
                      <a:pt x="421" y="1"/>
                    </a:ln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4271175" y="3051625"/>
                <a:ext cx="111950" cy="387450"/>
              </a:xfrm>
              <a:custGeom>
                <a:rect b="b" l="l" r="r" t="t"/>
                <a:pathLst>
                  <a:path extrusionOk="0" h="15498" w="4478">
                    <a:moveTo>
                      <a:pt x="1" y="1"/>
                    </a:moveTo>
                    <a:lnTo>
                      <a:pt x="1" y="14839"/>
                    </a:lnTo>
                    <a:cubicBezTo>
                      <a:pt x="1" y="15223"/>
                      <a:pt x="293" y="15497"/>
                      <a:pt x="658" y="15497"/>
                    </a:cubicBezTo>
                    <a:lnTo>
                      <a:pt x="4478" y="15497"/>
                    </a:lnTo>
                    <a:lnTo>
                      <a:pt x="44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4346550" y="2995900"/>
                <a:ext cx="17400" cy="46625"/>
              </a:xfrm>
              <a:custGeom>
                <a:rect b="b" l="l" r="r" t="t"/>
                <a:pathLst>
                  <a:path extrusionOk="0" h="1865" w="696">
                    <a:moveTo>
                      <a:pt x="403" y="1"/>
                    </a:moveTo>
                    <a:lnTo>
                      <a:pt x="110" y="293"/>
                    </a:lnTo>
                    <a:lnTo>
                      <a:pt x="1" y="1864"/>
                    </a:lnTo>
                    <a:lnTo>
                      <a:pt x="512" y="1864"/>
                    </a:lnTo>
                    <a:lnTo>
                      <a:pt x="512" y="311"/>
                    </a:lnTo>
                    <a:lnTo>
                      <a:pt x="640" y="311"/>
                    </a:lnTo>
                    <a:cubicBezTo>
                      <a:pt x="640" y="311"/>
                      <a:pt x="659" y="275"/>
                      <a:pt x="677" y="183"/>
                    </a:cubicBezTo>
                    <a:cubicBezTo>
                      <a:pt x="695" y="37"/>
                      <a:pt x="677" y="1"/>
                      <a:pt x="6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4322800" y="2848350"/>
                <a:ext cx="83625" cy="43875"/>
              </a:xfrm>
              <a:custGeom>
                <a:rect b="b" l="l" r="r" t="t"/>
                <a:pathLst>
                  <a:path extrusionOk="0" h="1755" w="3345">
                    <a:moveTo>
                      <a:pt x="3180" y="0"/>
                    </a:moveTo>
                    <a:lnTo>
                      <a:pt x="1" y="640"/>
                    </a:lnTo>
                    <a:lnTo>
                      <a:pt x="220" y="1754"/>
                    </a:lnTo>
                    <a:cubicBezTo>
                      <a:pt x="220" y="1754"/>
                      <a:pt x="1499" y="1736"/>
                      <a:pt x="2212" y="1572"/>
                    </a:cubicBezTo>
                    <a:cubicBezTo>
                      <a:pt x="2961" y="1425"/>
                      <a:pt x="3345" y="1188"/>
                      <a:pt x="3345" y="1188"/>
                    </a:cubicBezTo>
                    <a:lnTo>
                      <a:pt x="31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3719300" y="2812475"/>
                <a:ext cx="485650" cy="295375"/>
              </a:xfrm>
              <a:custGeom>
                <a:rect b="b" l="l" r="r" t="t"/>
                <a:pathLst>
                  <a:path extrusionOk="0" h="11815" w="19426">
                    <a:moveTo>
                      <a:pt x="11212" y="0"/>
                    </a:moveTo>
                    <a:cubicBezTo>
                      <a:pt x="10449" y="0"/>
                      <a:pt x="9738" y="14"/>
                      <a:pt x="9138" y="46"/>
                    </a:cubicBezTo>
                    <a:cubicBezTo>
                      <a:pt x="5812" y="229"/>
                      <a:pt x="110" y="229"/>
                      <a:pt x="110" y="229"/>
                    </a:cubicBezTo>
                    <a:lnTo>
                      <a:pt x="1" y="1654"/>
                    </a:lnTo>
                    <a:cubicBezTo>
                      <a:pt x="987" y="2239"/>
                      <a:pt x="1737" y="2349"/>
                      <a:pt x="1737" y="2349"/>
                    </a:cubicBezTo>
                    <a:cubicBezTo>
                      <a:pt x="1737" y="3756"/>
                      <a:pt x="202" y="6607"/>
                      <a:pt x="202" y="6607"/>
                    </a:cubicBezTo>
                    <a:cubicBezTo>
                      <a:pt x="2047" y="4706"/>
                      <a:pt x="2559" y="2440"/>
                      <a:pt x="2559" y="2440"/>
                    </a:cubicBezTo>
                    <a:cubicBezTo>
                      <a:pt x="2559" y="2440"/>
                      <a:pt x="5478" y="2883"/>
                      <a:pt x="7681" y="2883"/>
                    </a:cubicBezTo>
                    <a:cubicBezTo>
                      <a:pt x="7804" y="2883"/>
                      <a:pt x="7924" y="2882"/>
                      <a:pt x="8041" y="2879"/>
                    </a:cubicBezTo>
                    <a:cubicBezTo>
                      <a:pt x="8133" y="4085"/>
                      <a:pt x="8662" y="11742"/>
                      <a:pt x="8662" y="11742"/>
                    </a:cubicBezTo>
                    <a:lnTo>
                      <a:pt x="9284" y="11815"/>
                    </a:lnTo>
                    <a:lnTo>
                      <a:pt x="9284" y="2897"/>
                    </a:lnTo>
                    <a:cubicBezTo>
                      <a:pt x="9408" y="2894"/>
                      <a:pt x="9540" y="2893"/>
                      <a:pt x="9678" y="2893"/>
                    </a:cubicBezTo>
                    <a:cubicBezTo>
                      <a:pt x="11338" y="2893"/>
                      <a:pt x="13907" y="3080"/>
                      <a:pt x="13907" y="3080"/>
                    </a:cubicBezTo>
                    <a:cubicBezTo>
                      <a:pt x="13907" y="3080"/>
                      <a:pt x="14401" y="5273"/>
                      <a:pt x="16246" y="7173"/>
                    </a:cubicBezTo>
                    <a:cubicBezTo>
                      <a:pt x="14777" y="5105"/>
                      <a:pt x="14676" y="3055"/>
                      <a:pt x="14639" y="3043"/>
                    </a:cubicBezTo>
                    <a:lnTo>
                      <a:pt x="14639" y="3043"/>
                    </a:lnTo>
                    <a:cubicBezTo>
                      <a:pt x="16412" y="2897"/>
                      <a:pt x="19426" y="2166"/>
                      <a:pt x="19426" y="2166"/>
                    </a:cubicBezTo>
                    <a:lnTo>
                      <a:pt x="19334" y="284"/>
                    </a:lnTo>
                    <a:cubicBezTo>
                      <a:pt x="19334" y="284"/>
                      <a:pt x="14723" y="0"/>
                      <a:pt x="112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3696000" y="2104600"/>
                <a:ext cx="524500" cy="896350"/>
              </a:xfrm>
              <a:custGeom>
                <a:rect b="b" l="l" r="r" t="t"/>
                <a:pathLst>
                  <a:path extrusionOk="0" h="35854" w="20980">
                    <a:moveTo>
                      <a:pt x="7438" y="0"/>
                    </a:moveTo>
                    <a:lnTo>
                      <a:pt x="3107" y="2047"/>
                    </a:lnTo>
                    <a:cubicBezTo>
                      <a:pt x="3107" y="2047"/>
                      <a:pt x="2449" y="9155"/>
                      <a:pt x="2504" y="10654"/>
                    </a:cubicBezTo>
                    <a:cubicBezTo>
                      <a:pt x="2577" y="12170"/>
                      <a:pt x="1426" y="16903"/>
                      <a:pt x="969" y="20613"/>
                    </a:cubicBezTo>
                    <a:cubicBezTo>
                      <a:pt x="512" y="24341"/>
                      <a:pt x="1" y="32619"/>
                      <a:pt x="1" y="32619"/>
                    </a:cubicBezTo>
                    <a:cubicBezTo>
                      <a:pt x="2139" y="34940"/>
                      <a:pt x="4715" y="35415"/>
                      <a:pt x="7036" y="35470"/>
                    </a:cubicBezTo>
                    <a:cubicBezTo>
                      <a:pt x="7060" y="35470"/>
                      <a:pt x="7083" y="35470"/>
                      <a:pt x="7106" y="35470"/>
                    </a:cubicBezTo>
                    <a:cubicBezTo>
                      <a:pt x="9354" y="35470"/>
                      <a:pt x="10088" y="33734"/>
                      <a:pt x="10088" y="33734"/>
                    </a:cubicBezTo>
                    <a:cubicBezTo>
                      <a:pt x="10618" y="35324"/>
                      <a:pt x="12518" y="35854"/>
                      <a:pt x="13414" y="35854"/>
                    </a:cubicBezTo>
                    <a:cubicBezTo>
                      <a:pt x="17397" y="35854"/>
                      <a:pt x="20943" y="33843"/>
                      <a:pt x="20943" y="33843"/>
                    </a:cubicBezTo>
                    <a:cubicBezTo>
                      <a:pt x="20979" y="26936"/>
                      <a:pt x="18841" y="15661"/>
                      <a:pt x="18859" y="12481"/>
                    </a:cubicBezTo>
                    <a:cubicBezTo>
                      <a:pt x="18896" y="9301"/>
                      <a:pt x="18348" y="2412"/>
                      <a:pt x="18348" y="2412"/>
                    </a:cubicBezTo>
                    <a:cubicBezTo>
                      <a:pt x="17215" y="1517"/>
                      <a:pt x="13103" y="219"/>
                      <a:pt x="13103" y="219"/>
                    </a:cubicBezTo>
                    <a:lnTo>
                      <a:pt x="12902" y="8790"/>
                    </a:lnTo>
                    <a:lnTo>
                      <a:pt x="10252" y="12792"/>
                    </a:lnTo>
                    <a:lnTo>
                      <a:pt x="7785" y="8790"/>
                    </a:lnTo>
                    <a:lnTo>
                      <a:pt x="74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3834425" y="2104600"/>
                <a:ext cx="228900" cy="420325"/>
              </a:xfrm>
              <a:custGeom>
                <a:rect b="b" l="l" r="r" t="t"/>
                <a:pathLst>
                  <a:path extrusionOk="0" h="16813" w="9156">
                    <a:moveTo>
                      <a:pt x="1901" y="0"/>
                    </a:moveTo>
                    <a:lnTo>
                      <a:pt x="1042" y="366"/>
                    </a:lnTo>
                    <a:lnTo>
                      <a:pt x="1" y="9429"/>
                    </a:lnTo>
                    <a:lnTo>
                      <a:pt x="1335" y="9429"/>
                    </a:lnTo>
                    <a:lnTo>
                      <a:pt x="257" y="10617"/>
                    </a:lnTo>
                    <a:lnTo>
                      <a:pt x="4697" y="16812"/>
                    </a:lnTo>
                    <a:lnTo>
                      <a:pt x="9156" y="10526"/>
                    </a:lnTo>
                    <a:lnTo>
                      <a:pt x="8023" y="9265"/>
                    </a:lnTo>
                    <a:lnTo>
                      <a:pt x="8023" y="9265"/>
                    </a:lnTo>
                    <a:lnTo>
                      <a:pt x="9156" y="9429"/>
                    </a:lnTo>
                    <a:lnTo>
                      <a:pt x="8480" y="512"/>
                    </a:lnTo>
                    <a:lnTo>
                      <a:pt x="7566" y="201"/>
                    </a:lnTo>
                    <a:lnTo>
                      <a:pt x="7365" y="8790"/>
                    </a:lnTo>
                    <a:lnTo>
                      <a:pt x="4697" y="12792"/>
                    </a:lnTo>
                    <a:lnTo>
                      <a:pt x="2230" y="8790"/>
                    </a:lnTo>
                    <a:lnTo>
                      <a:pt x="1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3883300" y="2130175"/>
                <a:ext cx="61700" cy="158100"/>
              </a:xfrm>
              <a:custGeom>
                <a:rect b="b" l="l" r="r" t="t"/>
                <a:pathLst>
                  <a:path extrusionOk="0" h="6324" w="2468">
                    <a:moveTo>
                      <a:pt x="1" y="0"/>
                    </a:moveTo>
                    <a:lnTo>
                      <a:pt x="220" y="6323"/>
                    </a:lnTo>
                    <a:lnTo>
                      <a:pt x="2468" y="4021"/>
                    </a:lnTo>
                    <a:lnTo>
                      <a:pt x="403" y="5300"/>
                    </a:lnTo>
                    <a:lnTo>
                      <a:pt x="1" y="0"/>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3944975" y="2132000"/>
                <a:ext cx="78150" cy="148050"/>
              </a:xfrm>
              <a:custGeom>
                <a:rect b="b" l="l" r="r" t="t"/>
                <a:pathLst>
                  <a:path extrusionOk="0" h="5922" w="3126">
                    <a:moveTo>
                      <a:pt x="3126" y="0"/>
                    </a:moveTo>
                    <a:lnTo>
                      <a:pt x="1993" y="5245"/>
                    </a:lnTo>
                    <a:lnTo>
                      <a:pt x="1" y="3948"/>
                    </a:lnTo>
                    <a:lnTo>
                      <a:pt x="2230" y="5921"/>
                    </a:lnTo>
                    <a:lnTo>
                      <a:pt x="3126" y="0"/>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3935400" y="2513475"/>
                <a:ext cx="24225" cy="466000"/>
              </a:xfrm>
              <a:custGeom>
                <a:rect b="b" l="l" r="r" t="t"/>
                <a:pathLst>
                  <a:path extrusionOk="0" h="18640" w="969">
                    <a:moveTo>
                      <a:pt x="969" y="0"/>
                    </a:moveTo>
                    <a:lnTo>
                      <a:pt x="658" y="457"/>
                    </a:lnTo>
                    <a:lnTo>
                      <a:pt x="0" y="18640"/>
                    </a:lnTo>
                    <a:lnTo>
                      <a:pt x="512" y="17360"/>
                    </a:lnTo>
                    <a:lnTo>
                      <a:pt x="9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4048225" y="2116925"/>
                <a:ext cx="362675" cy="749175"/>
              </a:xfrm>
              <a:custGeom>
                <a:rect b="b" l="l" r="r" t="t"/>
                <a:pathLst>
                  <a:path extrusionOk="0" h="29967" w="14507">
                    <a:moveTo>
                      <a:pt x="1" y="0"/>
                    </a:moveTo>
                    <a:lnTo>
                      <a:pt x="2450" y="7493"/>
                    </a:lnTo>
                    <a:cubicBezTo>
                      <a:pt x="2431" y="7548"/>
                      <a:pt x="8681" y="21893"/>
                      <a:pt x="10052" y="26918"/>
                    </a:cubicBezTo>
                    <a:cubicBezTo>
                      <a:pt x="10125" y="27156"/>
                      <a:pt x="10600" y="29348"/>
                      <a:pt x="10655" y="29604"/>
                    </a:cubicBezTo>
                    <a:cubicBezTo>
                      <a:pt x="10699" y="29860"/>
                      <a:pt x="11074" y="29967"/>
                      <a:pt x="11573" y="29967"/>
                    </a:cubicBezTo>
                    <a:cubicBezTo>
                      <a:pt x="12715" y="29967"/>
                      <a:pt x="14506" y="29405"/>
                      <a:pt x="14456" y="28782"/>
                    </a:cubicBezTo>
                    <a:cubicBezTo>
                      <a:pt x="14437" y="28490"/>
                      <a:pt x="14054" y="26315"/>
                      <a:pt x="14035" y="26096"/>
                    </a:cubicBezTo>
                    <a:cubicBezTo>
                      <a:pt x="13030" y="20760"/>
                      <a:pt x="9924" y="12884"/>
                      <a:pt x="8681" y="9119"/>
                    </a:cubicBezTo>
                    <a:cubicBezTo>
                      <a:pt x="6908" y="3765"/>
                      <a:pt x="4131" y="1609"/>
                      <a:pt x="2760" y="969"/>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3101750" y="2537225"/>
                <a:ext cx="206425" cy="92050"/>
              </a:xfrm>
              <a:custGeom>
                <a:rect b="b" l="l" r="r" t="t"/>
                <a:pathLst>
                  <a:path extrusionOk="0" h="3682" w="8257">
                    <a:moveTo>
                      <a:pt x="6922" y="0"/>
                    </a:moveTo>
                    <a:cubicBezTo>
                      <a:pt x="6922" y="0"/>
                      <a:pt x="5625" y="19"/>
                      <a:pt x="5168" y="74"/>
                    </a:cubicBezTo>
                    <a:cubicBezTo>
                      <a:pt x="4309" y="147"/>
                      <a:pt x="2116" y="183"/>
                      <a:pt x="764" y="1188"/>
                    </a:cubicBezTo>
                    <a:cubicBezTo>
                      <a:pt x="1" y="1703"/>
                      <a:pt x="65" y="2854"/>
                      <a:pt x="704" y="2854"/>
                    </a:cubicBezTo>
                    <a:cubicBezTo>
                      <a:pt x="724" y="2854"/>
                      <a:pt x="743" y="2853"/>
                      <a:pt x="764" y="2851"/>
                    </a:cubicBezTo>
                    <a:cubicBezTo>
                      <a:pt x="871" y="2408"/>
                      <a:pt x="1395" y="2295"/>
                      <a:pt x="1923" y="2295"/>
                    </a:cubicBezTo>
                    <a:cubicBezTo>
                      <a:pt x="2201" y="2295"/>
                      <a:pt x="2480" y="2326"/>
                      <a:pt x="2701" y="2358"/>
                    </a:cubicBezTo>
                    <a:cubicBezTo>
                      <a:pt x="3066" y="2431"/>
                      <a:pt x="3212" y="2723"/>
                      <a:pt x="3212" y="2723"/>
                    </a:cubicBezTo>
                    <a:cubicBezTo>
                      <a:pt x="3212" y="2723"/>
                      <a:pt x="3064" y="2703"/>
                      <a:pt x="2850" y="2703"/>
                    </a:cubicBezTo>
                    <a:cubicBezTo>
                      <a:pt x="2382" y="2703"/>
                      <a:pt x="1599" y="2798"/>
                      <a:pt x="1348" y="3399"/>
                    </a:cubicBezTo>
                    <a:cubicBezTo>
                      <a:pt x="1263" y="3616"/>
                      <a:pt x="1332" y="3682"/>
                      <a:pt x="1485" y="3682"/>
                    </a:cubicBezTo>
                    <a:cubicBezTo>
                      <a:pt x="1694" y="3682"/>
                      <a:pt x="2060" y="3559"/>
                      <a:pt x="2408" y="3527"/>
                    </a:cubicBezTo>
                    <a:cubicBezTo>
                      <a:pt x="2530" y="3514"/>
                      <a:pt x="2661" y="3511"/>
                      <a:pt x="2798" y="3511"/>
                    </a:cubicBezTo>
                    <a:cubicBezTo>
                      <a:pt x="2989" y="3511"/>
                      <a:pt x="3193" y="3518"/>
                      <a:pt x="3404" y="3518"/>
                    </a:cubicBezTo>
                    <a:cubicBezTo>
                      <a:pt x="4111" y="3518"/>
                      <a:pt x="4899" y="3436"/>
                      <a:pt x="5552" y="2723"/>
                    </a:cubicBezTo>
                    <a:cubicBezTo>
                      <a:pt x="5620" y="2647"/>
                      <a:pt x="6098" y="2625"/>
                      <a:pt x="6633" y="2625"/>
                    </a:cubicBezTo>
                    <a:cubicBezTo>
                      <a:pt x="7383" y="2625"/>
                      <a:pt x="8245" y="2668"/>
                      <a:pt x="8256" y="2668"/>
                    </a:cubicBezTo>
                    <a:lnTo>
                      <a:pt x="6922" y="0"/>
                    </a:ln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3238700" y="2530375"/>
                <a:ext cx="34275" cy="81350"/>
              </a:xfrm>
              <a:custGeom>
                <a:rect b="b" l="l" r="r" t="t"/>
                <a:pathLst>
                  <a:path extrusionOk="0" h="3254" w="1371">
                    <a:moveTo>
                      <a:pt x="1371" y="0"/>
                    </a:moveTo>
                    <a:lnTo>
                      <a:pt x="183" y="73"/>
                    </a:lnTo>
                    <a:cubicBezTo>
                      <a:pt x="183" y="73"/>
                      <a:pt x="37" y="475"/>
                      <a:pt x="19" y="1225"/>
                    </a:cubicBezTo>
                    <a:cubicBezTo>
                      <a:pt x="0" y="1992"/>
                      <a:pt x="220" y="3253"/>
                      <a:pt x="220" y="3253"/>
                    </a:cubicBezTo>
                    <a:lnTo>
                      <a:pt x="1334" y="3217"/>
                    </a:lnTo>
                    <a:lnTo>
                      <a:pt x="13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3259725" y="2135200"/>
                <a:ext cx="558275" cy="485125"/>
              </a:xfrm>
              <a:custGeom>
                <a:rect b="b" l="l" r="r" t="t"/>
                <a:pathLst>
                  <a:path extrusionOk="0" h="19405" w="22331">
                    <a:moveTo>
                      <a:pt x="22331" y="0"/>
                    </a:moveTo>
                    <a:lnTo>
                      <a:pt x="19663" y="1133"/>
                    </a:lnTo>
                    <a:cubicBezTo>
                      <a:pt x="18292" y="1755"/>
                      <a:pt x="14857" y="10142"/>
                      <a:pt x="12353" y="14364"/>
                    </a:cubicBezTo>
                    <a:cubicBezTo>
                      <a:pt x="10526" y="14364"/>
                      <a:pt x="9064" y="15314"/>
                      <a:pt x="3655" y="15332"/>
                    </a:cubicBezTo>
                    <a:cubicBezTo>
                      <a:pt x="3417" y="15332"/>
                      <a:pt x="1224" y="15369"/>
                      <a:pt x="932" y="15405"/>
                    </a:cubicBezTo>
                    <a:cubicBezTo>
                      <a:pt x="39" y="15496"/>
                      <a:pt x="0" y="19298"/>
                      <a:pt x="853" y="19298"/>
                    </a:cubicBezTo>
                    <a:cubicBezTo>
                      <a:pt x="855" y="19298"/>
                      <a:pt x="857" y="19298"/>
                      <a:pt x="859" y="19298"/>
                    </a:cubicBezTo>
                    <a:cubicBezTo>
                      <a:pt x="1115" y="19298"/>
                      <a:pt x="3381" y="19352"/>
                      <a:pt x="3637" y="19371"/>
                    </a:cubicBezTo>
                    <a:cubicBezTo>
                      <a:pt x="3969" y="19393"/>
                      <a:pt x="4404" y="19404"/>
                      <a:pt x="4911" y="19404"/>
                    </a:cubicBezTo>
                    <a:cubicBezTo>
                      <a:pt x="8109" y="19404"/>
                      <a:pt x="14155" y="18971"/>
                      <a:pt x="15149" y="18293"/>
                    </a:cubicBezTo>
                    <a:cubicBezTo>
                      <a:pt x="16282" y="17470"/>
                      <a:pt x="20905" y="9137"/>
                      <a:pt x="20905" y="9137"/>
                    </a:cubicBezTo>
                    <a:lnTo>
                      <a:pt x="223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3919850" y="2230675"/>
                <a:ext cx="53475" cy="193725"/>
              </a:xfrm>
              <a:custGeom>
                <a:rect b="b" l="l" r="r" t="t"/>
                <a:pathLst>
                  <a:path extrusionOk="0" h="7749" w="2139">
                    <a:moveTo>
                      <a:pt x="1006" y="1"/>
                    </a:moveTo>
                    <a:lnTo>
                      <a:pt x="1" y="640"/>
                    </a:lnTo>
                    <a:lnTo>
                      <a:pt x="622" y="1444"/>
                    </a:lnTo>
                    <a:lnTo>
                      <a:pt x="439" y="6342"/>
                    </a:lnTo>
                    <a:lnTo>
                      <a:pt x="1280" y="7749"/>
                    </a:lnTo>
                    <a:lnTo>
                      <a:pt x="2139" y="6433"/>
                    </a:lnTo>
                    <a:lnTo>
                      <a:pt x="1445" y="1444"/>
                    </a:lnTo>
                    <a:lnTo>
                      <a:pt x="1993" y="640"/>
                    </a:lnTo>
                    <a:lnTo>
                      <a:pt x="10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3975150" y="2571900"/>
                <a:ext cx="17375" cy="17425"/>
              </a:xfrm>
              <a:custGeom>
                <a:rect b="b" l="l" r="r" t="t"/>
                <a:pathLst>
                  <a:path extrusionOk="0" h="697" w="695">
                    <a:moveTo>
                      <a:pt x="375" y="1"/>
                    </a:moveTo>
                    <a:cubicBezTo>
                      <a:pt x="366" y="1"/>
                      <a:pt x="357" y="1"/>
                      <a:pt x="347" y="2"/>
                    </a:cubicBezTo>
                    <a:cubicBezTo>
                      <a:pt x="165" y="2"/>
                      <a:pt x="0" y="167"/>
                      <a:pt x="0" y="349"/>
                    </a:cubicBezTo>
                    <a:cubicBezTo>
                      <a:pt x="0" y="532"/>
                      <a:pt x="165" y="697"/>
                      <a:pt x="347" y="697"/>
                    </a:cubicBezTo>
                    <a:cubicBezTo>
                      <a:pt x="530" y="697"/>
                      <a:pt x="694" y="532"/>
                      <a:pt x="694" y="349"/>
                    </a:cubicBezTo>
                    <a:cubicBezTo>
                      <a:pt x="694" y="159"/>
                      <a:pt x="546" y="1"/>
                      <a:pt x="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3973300" y="2770225"/>
                <a:ext cx="17400" cy="17375"/>
              </a:xfrm>
              <a:custGeom>
                <a:rect b="b" l="l" r="r" t="t"/>
                <a:pathLst>
                  <a:path extrusionOk="0" h="695" w="696">
                    <a:moveTo>
                      <a:pt x="348" y="0"/>
                    </a:moveTo>
                    <a:cubicBezTo>
                      <a:pt x="165" y="0"/>
                      <a:pt x="1" y="165"/>
                      <a:pt x="1" y="347"/>
                    </a:cubicBezTo>
                    <a:cubicBezTo>
                      <a:pt x="1" y="530"/>
                      <a:pt x="165" y="695"/>
                      <a:pt x="348" y="695"/>
                    </a:cubicBezTo>
                    <a:cubicBezTo>
                      <a:pt x="531" y="695"/>
                      <a:pt x="695" y="530"/>
                      <a:pt x="695" y="347"/>
                    </a:cubicBezTo>
                    <a:cubicBezTo>
                      <a:pt x="695" y="165"/>
                      <a:pt x="531" y="0"/>
                      <a:pt x="3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3973300" y="2671500"/>
                <a:ext cx="17400" cy="16975"/>
              </a:xfrm>
              <a:custGeom>
                <a:rect b="b" l="l" r="r" t="t"/>
                <a:pathLst>
                  <a:path extrusionOk="0" h="679" w="696">
                    <a:moveTo>
                      <a:pt x="379" y="0"/>
                    </a:moveTo>
                    <a:cubicBezTo>
                      <a:pt x="369" y="0"/>
                      <a:pt x="358" y="1"/>
                      <a:pt x="348" y="2"/>
                    </a:cubicBezTo>
                    <a:cubicBezTo>
                      <a:pt x="165" y="2"/>
                      <a:pt x="1" y="148"/>
                      <a:pt x="1" y="349"/>
                    </a:cubicBezTo>
                    <a:cubicBezTo>
                      <a:pt x="1" y="532"/>
                      <a:pt x="165" y="678"/>
                      <a:pt x="348" y="678"/>
                    </a:cubicBezTo>
                    <a:cubicBezTo>
                      <a:pt x="531" y="678"/>
                      <a:pt x="695" y="532"/>
                      <a:pt x="695" y="349"/>
                    </a:cubicBezTo>
                    <a:cubicBezTo>
                      <a:pt x="695" y="142"/>
                      <a:pt x="549" y="0"/>
                      <a:pt x="3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3973300" y="2889450"/>
                <a:ext cx="17400" cy="17400"/>
              </a:xfrm>
              <a:custGeom>
                <a:rect b="b" l="l" r="r" t="t"/>
                <a:pathLst>
                  <a:path extrusionOk="0" h="696" w="696">
                    <a:moveTo>
                      <a:pt x="348" y="1"/>
                    </a:moveTo>
                    <a:cubicBezTo>
                      <a:pt x="165" y="1"/>
                      <a:pt x="1" y="165"/>
                      <a:pt x="1" y="348"/>
                    </a:cubicBezTo>
                    <a:cubicBezTo>
                      <a:pt x="1" y="531"/>
                      <a:pt x="165" y="695"/>
                      <a:pt x="348" y="695"/>
                    </a:cubicBezTo>
                    <a:cubicBezTo>
                      <a:pt x="531" y="695"/>
                      <a:pt x="695" y="531"/>
                      <a:pt x="695" y="348"/>
                    </a:cubicBezTo>
                    <a:cubicBezTo>
                      <a:pt x="695" y="165"/>
                      <a:pt x="531" y="1"/>
                      <a:pt x="3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2884650" y="2265850"/>
                <a:ext cx="173975" cy="546200"/>
              </a:xfrm>
              <a:custGeom>
                <a:rect b="b" l="l" r="r" t="t"/>
                <a:pathLst>
                  <a:path extrusionOk="0" h="21848" w="6959">
                    <a:moveTo>
                      <a:pt x="2613" y="1"/>
                    </a:moveTo>
                    <a:lnTo>
                      <a:pt x="0" y="1170"/>
                    </a:lnTo>
                    <a:cubicBezTo>
                      <a:pt x="0" y="1170"/>
                      <a:pt x="1736" y="9686"/>
                      <a:pt x="2010" y="10508"/>
                    </a:cubicBezTo>
                    <a:cubicBezTo>
                      <a:pt x="2248" y="11331"/>
                      <a:pt x="4240" y="20047"/>
                      <a:pt x="4514" y="20650"/>
                    </a:cubicBezTo>
                    <a:cubicBezTo>
                      <a:pt x="4704" y="21113"/>
                      <a:pt x="5987" y="21848"/>
                      <a:pt x="6609" y="21848"/>
                    </a:cubicBezTo>
                    <a:cubicBezTo>
                      <a:pt x="6823" y="21848"/>
                      <a:pt x="6958" y="21761"/>
                      <a:pt x="6944" y="21546"/>
                    </a:cubicBezTo>
                    <a:cubicBezTo>
                      <a:pt x="6725" y="18914"/>
                      <a:pt x="5226" y="9046"/>
                      <a:pt x="5135" y="8187"/>
                    </a:cubicBezTo>
                    <a:cubicBezTo>
                      <a:pt x="4715" y="6159"/>
                      <a:pt x="3618" y="695"/>
                      <a:pt x="3618" y="695"/>
                    </a:cubicBezTo>
                    <a:lnTo>
                      <a:pt x="2613" y="1"/>
                    </a:ln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2981950" y="2781650"/>
                <a:ext cx="83625" cy="184200"/>
              </a:xfrm>
              <a:custGeom>
                <a:rect b="b" l="l" r="r" t="t"/>
                <a:pathLst>
                  <a:path extrusionOk="0" h="7368" w="3345">
                    <a:moveTo>
                      <a:pt x="640" y="0"/>
                    </a:moveTo>
                    <a:lnTo>
                      <a:pt x="640" y="0"/>
                    </a:lnTo>
                    <a:cubicBezTo>
                      <a:pt x="603" y="18"/>
                      <a:pt x="951" y="2175"/>
                      <a:pt x="823" y="2339"/>
                    </a:cubicBezTo>
                    <a:cubicBezTo>
                      <a:pt x="0" y="3289"/>
                      <a:pt x="421" y="4368"/>
                      <a:pt x="421" y="5117"/>
                    </a:cubicBezTo>
                    <a:cubicBezTo>
                      <a:pt x="421" y="5568"/>
                      <a:pt x="275" y="6059"/>
                      <a:pt x="480" y="6059"/>
                    </a:cubicBezTo>
                    <a:cubicBezTo>
                      <a:pt x="516" y="6059"/>
                      <a:pt x="562" y="6045"/>
                      <a:pt x="622" y="6012"/>
                    </a:cubicBezTo>
                    <a:cubicBezTo>
                      <a:pt x="1353" y="5592"/>
                      <a:pt x="1060" y="4331"/>
                      <a:pt x="1060" y="4331"/>
                    </a:cubicBezTo>
                    <a:lnTo>
                      <a:pt x="1060" y="4331"/>
                    </a:lnTo>
                    <a:cubicBezTo>
                      <a:pt x="1060" y="4331"/>
                      <a:pt x="1334" y="4422"/>
                      <a:pt x="1426" y="4751"/>
                    </a:cubicBezTo>
                    <a:cubicBezTo>
                      <a:pt x="1590" y="5299"/>
                      <a:pt x="1060" y="6560"/>
                      <a:pt x="1060" y="7127"/>
                    </a:cubicBezTo>
                    <a:cubicBezTo>
                      <a:pt x="1060" y="7296"/>
                      <a:pt x="1147" y="7368"/>
                      <a:pt x="1281" y="7368"/>
                    </a:cubicBezTo>
                    <a:cubicBezTo>
                      <a:pt x="1639" y="7368"/>
                      <a:pt x="2334" y="6855"/>
                      <a:pt x="2614" y="6323"/>
                    </a:cubicBezTo>
                    <a:cubicBezTo>
                      <a:pt x="3345" y="5062"/>
                      <a:pt x="3198" y="3180"/>
                      <a:pt x="3180" y="2412"/>
                    </a:cubicBezTo>
                    <a:cubicBezTo>
                      <a:pt x="3180" y="2010"/>
                      <a:pt x="3070" y="895"/>
                      <a:pt x="3070" y="895"/>
                    </a:cubicBezTo>
                    <a:lnTo>
                      <a:pt x="640" y="0"/>
                    </a:ln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2774075" y="3854425"/>
                <a:ext cx="307500" cy="121600"/>
              </a:xfrm>
              <a:custGeom>
                <a:rect b="b" l="l" r="r" t="t"/>
                <a:pathLst>
                  <a:path extrusionOk="0" h="4864" w="12300">
                    <a:moveTo>
                      <a:pt x="4816" y="0"/>
                    </a:moveTo>
                    <a:cubicBezTo>
                      <a:pt x="4545" y="0"/>
                      <a:pt x="4307" y="278"/>
                      <a:pt x="4186" y="1056"/>
                    </a:cubicBezTo>
                    <a:cubicBezTo>
                      <a:pt x="3900" y="1426"/>
                      <a:pt x="3075" y="1702"/>
                      <a:pt x="2446" y="1702"/>
                    </a:cubicBezTo>
                    <a:cubicBezTo>
                      <a:pt x="2391" y="1702"/>
                      <a:pt x="2337" y="1700"/>
                      <a:pt x="2285" y="1696"/>
                    </a:cubicBezTo>
                    <a:cubicBezTo>
                      <a:pt x="1883" y="1696"/>
                      <a:pt x="1189" y="1458"/>
                      <a:pt x="695" y="1020"/>
                    </a:cubicBezTo>
                    <a:cubicBezTo>
                      <a:pt x="669" y="994"/>
                      <a:pt x="638" y="983"/>
                      <a:pt x="605" y="983"/>
                    </a:cubicBezTo>
                    <a:cubicBezTo>
                      <a:pt x="523" y="983"/>
                      <a:pt x="434" y="1056"/>
                      <a:pt x="421" y="1148"/>
                    </a:cubicBezTo>
                    <a:cubicBezTo>
                      <a:pt x="366" y="1732"/>
                      <a:pt x="238" y="2792"/>
                      <a:pt x="92" y="3578"/>
                    </a:cubicBezTo>
                    <a:cubicBezTo>
                      <a:pt x="1" y="4017"/>
                      <a:pt x="165" y="4345"/>
                      <a:pt x="512" y="4382"/>
                    </a:cubicBezTo>
                    <a:cubicBezTo>
                      <a:pt x="2139" y="4492"/>
                      <a:pt x="6488" y="4802"/>
                      <a:pt x="7530" y="4839"/>
                    </a:cubicBezTo>
                    <a:cubicBezTo>
                      <a:pt x="8043" y="4847"/>
                      <a:pt x="8662" y="4864"/>
                      <a:pt x="9261" y="4864"/>
                    </a:cubicBezTo>
                    <a:cubicBezTo>
                      <a:pt x="10090" y="4864"/>
                      <a:pt x="10880" y="4831"/>
                      <a:pt x="11294" y="4693"/>
                    </a:cubicBezTo>
                    <a:cubicBezTo>
                      <a:pt x="12299" y="4382"/>
                      <a:pt x="11879" y="3249"/>
                      <a:pt x="8571" y="2226"/>
                    </a:cubicBezTo>
                    <a:cubicBezTo>
                      <a:pt x="7347" y="1842"/>
                      <a:pt x="6451" y="1677"/>
                      <a:pt x="5611" y="563"/>
                    </a:cubicBezTo>
                    <a:cubicBezTo>
                      <a:pt x="5362" y="251"/>
                      <a:pt x="5073" y="0"/>
                      <a:pt x="48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2483975" y="3833900"/>
                <a:ext cx="170450" cy="150650"/>
              </a:xfrm>
              <a:custGeom>
                <a:rect b="b" l="l" r="r" t="t"/>
                <a:pathLst>
                  <a:path extrusionOk="0" h="6026" w="6818">
                    <a:moveTo>
                      <a:pt x="4313" y="1"/>
                    </a:moveTo>
                    <a:cubicBezTo>
                      <a:pt x="3406" y="1"/>
                      <a:pt x="2459" y="416"/>
                      <a:pt x="2285" y="1091"/>
                    </a:cubicBezTo>
                    <a:cubicBezTo>
                      <a:pt x="1956" y="2389"/>
                      <a:pt x="1" y="4984"/>
                      <a:pt x="1518" y="5587"/>
                    </a:cubicBezTo>
                    <a:cubicBezTo>
                      <a:pt x="2413" y="5934"/>
                      <a:pt x="4094" y="6025"/>
                      <a:pt x="5264" y="6025"/>
                    </a:cubicBezTo>
                    <a:cubicBezTo>
                      <a:pt x="6068" y="6025"/>
                      <a:pt x="6269" y="5952"/>
                      <a:pt x="6671" y="5386"/>
                    </a:cubicBezTo>
                    <a:cubicBezTo>
                      <a:pt x="6817" y="5203"/>
                      <a:pt x="6762" y="4253"/>
                      <a:pt x="6762" y="4033"/>
                    </a:cubicBezTo>
                    <a:cubicBezTo>
                      <a:pt x="6762" y="3028"/>
                      <a:pt x="6397" y="2681"/>
                      <a:pt x="6068" y="1110"/>
                    </a:cubicBezTo>
                    <a:cubicBezTo>
                      <a:pt x="5904" y="333"/>
                      <a:pt x="5125" y="1"/>
                      <a:pt x="4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2504075" y="3934725"/>
                <a:ext cx="148500" cy="64900"/>
              </a:xfrm>
              <a:custGeom>
                <a:rect b="b" l="l" r="r" t="t"/>
                <a:pathLst>
                  <a:path extrusionOk="0" h="2596" w="5940">
                    <a:moveTo>
                      <a:pt x="5940" y="0"/>
                    </a:moveTo>
                    <a:cubicBezTo>
                      <a:pt x="5940" y="0"/>
                      <a:pt x="5903" y="384"/>
                      <a:pt x="5465" y="585"/>
                    </a:cubicBezTo>
                    <a:cubicBezTo>
                      <a:pt x="4969" y="703"/>
                      <a:pt x="4297" y="754"/>
                      <a:pt x="3595" y="754"/>
                    </a:cubicBezTo>
                    <a:cubicBezTo>
                      <a:pt x="2666" y="754"/>
                      <a:pt x="1685" y="666"/>
                      <a:pt x="988" y="530"/>
                    </a:cubicBezTo>
                    <a:cubicBezTo>
                      <a:pt x="476" y="366"/>
                      <a:pt x="238" y="74"/>
                      <a:pt x="238" y="74"/>
                    </a:cubicBezTo>
                    <a:lnTo>
                      <a:pt x="92" y="512"/>
                    </a:lnTo>
                    <a:lnTo>
                      <a:pt x="92" y="1389"/>
                    </a:lnTo>
                    <a:cubicBezTo>
                      <a:pt x="92" y="1389"/>
                      <a:pt x="1" y="1737"/>
                      <a:pt x="513" y="2011"/>
                    </a:cubicBezTo>
                    <a:cubicBezTo>
                      <a:pt x="1061" y="2303"/>
                      <a:pt x="2486" y="2595"/>
                      <a:pt x="3802" y="2595"/>
                    </a:cubicBezTo>
                    <a:cubicBezTo>
                      <a:pt x="5593" y="2595"/>
                      <a:pt x="5940" y="2212"/>
                      <a:pt x="5940" y="1919"/>
                    </a:cubicBezTo>
                    <a:lnTo>
                      <a:pt x="59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2773625" y="3941575"/>
                <a:ext cx="296525" cy="49675"/>
              </a:xfrm>
              <a:custGeom>
                <a:rect b="b" l="l" r="r" t="t"/>
                <a:pathLst>
                  <a:path extrusionOk="0" h="1987" w="11861">
                    <a:moveTo>
                      <a:pt x="549" y="1"/>
                    </a:moveTo>
                    <a:cubicBezTo>
                      <a:pt x="512" y="1"/>
                      <a:pt x="457" y="1"/>
                      <a:pt x="439" y="19"/>
                    </a:cubicBezTo>
                    <a:lnTo>
                      <a:pt x="366" y="37"/>
                    </a:lnTo>
                    <a:cubicBezTo>
                      <a:pt x="202" y="74"/>
                      <a:pt x="110" y="183"/>
                      <a:pt x="110" y="311"/>
                    </a:cubicBezTo>
                    <a:lnTo>
                      <a:pt x="19" y="1115"/>
                    </a:lnTo>
                    <a:cubicBezTo>
                      <a:pt x="1" y="1298"/>
                      <a:pt x="147" y="1481"/>
                      <a:pt x="348" y="1499"/>
                    </a:cubicBezTo>
                    <a:lnTo>
                      <a:pt x="2851" y="1737"/>
                    </a:lnTo>
                    <a:lnTo>
                      <a:pt x="2851" y="1316"/>
                    </a:lnTo>
                    <a:lnTo>
                      <a:pt x="5209" y="1481"/>
                    </a:lnTo>
                    <a:lnTo>
                      <a:pt x="5282" y="1481"/>
                    </a:lnTo>
                    <a:lnTo>
                      <a:pt x="6835" y="1901"/>
                    </a:lnTo>
                    <a:lnTo>
                      <a:pt x="6908" y="1901"/>
                    </a:lnTo>
                    <a:cubicBezTo>
                      <a:pt x="7122" y="1913"/>
                      <a:pt x="8330" y="1987"/>
                      <a:pt x="9351" y="1987"/>
                    </a:cubicBezTo>
                    <a:cubicBezTo>
                      <a:pt x="9902" y="1987"/>
                      <a:pt x="10398" y="1965"/>
                      <a:pt x="10654" y="1901"/>
                    </a:cubicBezTo>
                    <a:cubicBezTo>
                      <a:pt x="11239" y="1755"/>
                      <a:pt x="11604" y="1572"/>
                      <a:pt x="11751" y="1225"/>
                    </a:cubicBezTo>
                    <a:cubicBezTo>
                      <a:pt x="11842" y="1024"/>
                      <a:pt x="11860" y="841"/>
                      <a:pt x="11860" y="713"/>
                    </a:cubicBezTo>
                    <a:lnTo>
                      <a:pt x="11860" y="713"/>
                    </a:lnTo>
                    <a:cubicBezTo>
                      <a:pt x="11860" y="713"/>
                      <a:pt x="11597" y="908"/>
                      <a:pt x="8931" y="908"/>
                    </a:cubicBezTo>
                    <a:cubicBezTo>
                      <a:pt x="8225" y="908"/>
                      <a:pt x="7351" y="894"/>
                      <a:pt x="6268" y="859"/>
                    </a:cubicBezTo>
                    <a:cubicBezTo>
                      <a:pt x="4441" y="805"/>
                      <a:pt x="549" y="1"/>
                      <a:pt x="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2533775" y="3800400"/>
                <a:ext cx="116975" cy="99625"/>
              </a:xfrm>
              <a:custGeom>
                <a:rect b="b" l="l" r="r" t="t"/>
                <a:pathLst>
                  <a:path extrusionOk="0" h="3985" w="4679">
                    <a:moveTo>
                      <a:pt x="92" y="1"/>
                    </a:moveTo>
                    <a:lnTo>
                      <a:pt x="1" y="2066"/>
                    </a:lnTo>
                    <a:lnTo>
                      <a:pt x="421" y="3637"/>
                    </a:lnTo>
                    <a:lnTo>
                      <a:pt x="4551" y="3985"/>
                    </a:lnTo>
                    <a:lnTo>
                      <a:pt x="4679" y="147"/>
                    </a:lnTo>
                    <a:lnTo>
                      <a:pt x="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2799200" y="3838775"/>
                <a:ext cx="102825" cy="67200"/>
              </a:xfrm>
              <a:custGeom>
                <a:rect b="b" l="l" r="r" t="t"/>
                <a:pathLst>
                  <a:path extrusionOk="0" h="2688" w="4113">
                    <a:moveTo>
                      <a:pt x="56" y="1"/>
                    </a:moveTo>
                    <a:lnTo>
                      <a:pt x="1" y="1993"/>
                    </a:lnTo>
                    <a:lnTo>
                      <a:pt x="878" y="2687"/>
                    </a:lnTo>
                    <a:lnTo>
                      <a:pt x="3838" y="2541"/>
                    </a:lnTo>
                    <a:lnTo>
                      <a:pt x="4112" y="38"/>
                    </a:lnTo>
                    <a:lnTo>
                      <a:pt x="3820" y="38"/>
                    </a:lnTo>
                    <a:lnTo>
                      <a:pt x="56" y="1"/>
                    </a:lnTo>
                    <a:close/>
                  </a:path>
                </a:pathLst>
              </a:custGeom>
              <a:solidFill>
                <a:srgbClr val="041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2898350" y="2112350"/>
                <a:ext cx="108850" cy="257975"/>
              </a:xfrm>
              <a:custGeom>
                <a:rect b="b" l="l" r="r" t="t"/>
                <a:pathLst>
                  <a:path extrusionOk="0" h="10319" w="4354">
                    <a:moveTo>
                      <a:pt x="1828" y="1"/>
                    </a:moveTo>
                    <a:lnTo>
                      <a:pt x="0" y="914"/>
                    </a:lnTo>
                    <a:lnTo>
                      <a:pt x="1060" y="10307"/>
                    </a:lnTo>
                    <a:cubicBezTo>
                      <a:pt x="1060" y="10307"/>
                      <a:pt x="1280" y="10318"/>
                      <a:pt x="1605" y="10318"/>
                    </a:cubicBezTo>
                    <a:cubicBezTo>
                      <a:pt x="2542" y="10318"/>
                      <a:pt x="4353" y="10227"/>
                      <a:pt x="4258" y="9521"/>
                    </a:cubicBezTo>
                    <a:cubicBezTo>
                      <a:pt x="4148" y="8589"/>
                      <a:pt x="4075" y="3729"/>
                      <a:pt x="3381" y="1993"/>
                    </a:cubicBezTo>
                    <a:cubicBezTo>
                      <a:pt x="2833" y="622"/>
                      <a:pt x="2321" y="183"/>
                      <a:pt x="18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2516875" y="2735500"/>
                <a:ext cx="466475" cy="1175950"/>
              </a:xfrm>
              <a:custGeom>
                <a:rect b="b" l="l" r="r" t="t"/>
                <a:pathLst>
                  <a:path extrusionOk="0" h="47038" w="18659">
                    <a:moveTo>
                      <a:pt x="17288" y="0"/>
                    </a:moveTo>
                    <a:cubicBezTo>
                      <a:pt x="16739" y="311"/>
                      <a:pt x="16082" y="421"/>
                      <a:pt x="15533" y="494"/>
                    </a:cubicBezTo>
                    <a:cubicBezTo>
                      <a:pt x="13849" y="726"/>
                      <a:pt x="11546" y="891"/>
                      <a:pt x="9255" y="891"/>
                    </a:cubicBezTo>
                    <a:cubicBezTo>
                      <a:pt x="7396" y="891"/>
                      <a:pt x="5545" y="782"/>
                      <a:pt x="4039" y="512"/>
                    </a:cubicBezTo>
                    <a:cubicBezTo>
                      <a:pt x="2614" y="274"/>
                      <a:pt x="1682" y="19"/>
                      <a:pt x="1682" y="19"/>
                    </a:cubicBezTo>
                    <a:cubicBezTo>
                      <a:pt x="1663" y="841"/>
                      <a:pt x="1645" y="1846"/>
                      <a:pt x="1609" y="3016"/>
                    </a:cubicBezTo>
                    <a:cubicBezTo>
                      <a:pt x="1572" y="4331"/>
                      <a:pt x="1554" y="5866"/>
                      <a:pt x="1499" y="7529"/>
                    </a:cubicBezTo>
                    <a:cubicBezTo>
                      <a:pt x="1408" y="11312"/>
                      <a:pt x="933" y="18018"/>
                      <a:pt x="841" y="24524"/>
                    </a:cubicBezTo>
                    <a:cubicBezTo>
                      <a:pt x="823" y="25346"/>
                      <a:pt x="1" y="30152"/>
                      <a:pt x="37" y="30975"/>
                    </a:cubicBezTo>
                    <a:cubicBezTo>
                      <a:pt x="457" y="40203"/>
                      <a:pt x="677" y="44607"/>
                      <a:pt x="677" y="45247"/>
                    </a:cubicBezTo>
                    <a:cubicBezTo>
                      <a:pt x="677" y="45689"/>
                      <a:pt x="1981" y="45959"/>
                      <a:pt x="3220" y="45959"/>
                    </a:cubicBezTo>
                    <a:cubicBezTo>
                      <a:pt x="4337" y="45959"/>
                      <a:pt x="5401" y="45740"/>
                      <a:pt x="5410" y="45228"/>
                    </a:cubicBezTo>
                    <a:cubicBezTo>
                      <a:pt x="5428" y="44680"/>
                      <a:pt x="5318" y="35013"/>
                      <a:pt x="6543" y="25383"/>
                    </a:cubicBezTo>
                    <a:cubicBezTo>
                      <a:pt x="7493" y="18018"/>
                      <a:pt x="9704" y="11970"/>
                      <a:pt x="9832" y="10581"/>
                    </a:cubicBezTo>
                    <a:lnTo>
                      <a:pt x="10417" y="10544"/>
                    </a:lnTo>
                    <a:lnTo>
                      <a:pt x="11714" y="25365"/>
                    </a:lnTo>
                    <a:cubicBezTo>
                      <a:pt x="11732" y="26370"/>
                      <a:pt x="11056" y="28544"/>
                      <a:pt x="11056" y="30792"/>
                    </a:cubicBezTo>
                    <a:cubicBezTo>
                      <a:pt x="11020" y="37224"/>
                      <a:pt x="10691" y="45813"/>
                      <a:pt x="10654" y="46416"/>
                    </a:cubicBezTo>
                    <a:cubicBezTo>
                      <a:pt x="10635" y="46857"/>
                      <a:pt x="11246" y="47037"/>
                      <a:pt x="12062" y="47037"/>
                    </a:cubicBezTo>
                    <a:cubicBezTo>
                      <a:pt x="13615" y="47037"/>
                      <a:pt x="15913" y="46385"/>
                      <a:pt x="16045" y="45630"/>
                    </a:cubicBezTo>
                    <a:cubicBezTo>
                      <a:pt x="16210" y="44735"/>
                      <a:pt x="15899" y="35397"/>
                      <a:pt x="17909" y="26845"/>
                    </a:cubicBezTo>
                    <a:cubicBezTo>
                      <a:pt x="18658" y="23555"/>
                      <a:pt x="17763" y="7383"/>
                      <a:pt x="172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2556175" y="2731850"/>
                <a:ext cx="394725" cy="268175"/>
              </a:xfrm>
              <a:custGeom>
                <a:rect b="b" l="l" r="r" t="t"/>
                <a:pathLst>
                  <a:path extrusionOk="0" h="10727" w="15789">
                    <a:moveTo>
                      <a:pt x="366" y="0"/>
                    </a:moveTo>
                    <a:lnTo>
                      <a:pt x="37" y="621"/>
                    </a:lnTo>
                    <a:lnTo>
                      <a:pt x="0" y="1535"/>
                    </a:lnTo>
                    <a:cubicBezTo>
                      <a:pt x="0" y="1535"/>
                      <a:pt x="1352" y="2230"/>
                      <a:pt x="3034" y="2339"/>
                    </a:cubicBezTo>
                    <a:cubicBezTo>
                      <a:pt x="3107" y="2339"/>
                      <a:pt x="3034" y="4349"/>
                      <a:pt x="1590" y="6360"/>
                    </a:cubicBezTo>
                    <a:cubicBezTo>
                      <a:pt x="3381" y="4532"/>
                      <a:pt x="3856" y="2376"/>
                      <a:pt x="3856" y="2376"/>
                    </a:cubicBezTo>
                    <a:cubicBezTo>
                      <a:pt x="3856" y="2376"/>
                      <a:pt x="6294" y="2567"/>
                      <a:pt x="7786" y="2567"/>
                    </a:cubicBezTo>
                    <a:cubicBezTo>
                      <a:pt x="7959" y="2567"/>
                      <a:pt x="8118" y="2564"/>
                      <a:pt x="8260" y="2559"/>
                    </a:cubicBezTo>
                    <a:lnTo>
                      <a:pt x="8260" y="10727"/>
                    </a:lnTo>
                    <a:lnTo>
                      <a:pt x="8863" y="10654"/>
                    </a:lnTo>
                    <a:cubicBezTo>
                      <a:pt x="8863" y="10654"/>
                      <a:pt x="9356" y="3728"/>
                      <a:pt x="9448" y="2540"/>
                    </a:cubicBezTo>
                    <a:cubicBezTo>
                      <a:pt x="9599" y="2544"/>
                      <a:pt x="9750" y="2546"/>
                      <a:pt x="9898" y="2546"/>
                    </a:cubicBezTo>
                    <a:cubicBezTo>
                      <a:pt x="11871" y="2546"/>
                      <a:pt x="13468" y="2230"/>
                      <a:pt x="13468" y="2230"/>
                    </a:cubicBezTo>
                    <a:cubicBezTo>
                      <a:pt x="13468" y="2230"/>
                      <a:pt x="13961" y="4386"/>
                      <a:pt x="15734" y="6250"/>
                    </a:cubicBezTo>
                    <a:cubicBezTo>
                      <a:pt x="15734" y="6250"/>
                      <a:pt x="14254" y="3472"/>
                      <a:pt x="14254" y="2138"/>
                    </a:cubicBezTo>
                    <a:cubicBezTo>
                      <a:pt x="14254" y="2138"/>
                      <a:pt x="14839" y="2083"/>
                      <a:pt x="15789" y="1517"/>
                    </a:cubicBezTo>
                    <a:lnTo>
                      <a:pt x="15697" y="92"/>
                    </a:lnTo>
                    <a:cubicBezTo>
                      <a:pt x="15697" y="92"/>
                      <a:pt x="11971" y="1055"/>
                      <a:pt x="8840" y="1055"/>
                    </a:cubicBezTo>
                    <a:cubicBezTo>
                      <a:pt x="8632" y="1055"/>
                      <a:pt x="8426" y="1051"/>
                      <a:pt x="8223" y="1042"/>
                    </a:cubicBezTo>
                    <a:cubicBezTo>
                      <a:pt x="4971" y="859"/>
                      <a:pt x="366" y="0"/>
                      <a:pt x="3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2555250" y="2051250"/>
                <a:ext cx="397025" cy="710775"/>
              </a:xfrm>
              <a:custGeom>
                <a:rect b="b" l="l" r="r" t="t"/>
                <a:pathLst>
                  <a:path extrusionOk="0" h="28431" w="15881">
                    <a:moveTo>
                      <a:pt x="8365" y="1"/>
                    </a:moveTo>
                    <a:cubicBezTo>
                      <a:pt x="7523" y="1"/>
                      <a:pt x="7252" y="483"/>
                      <a:pt x="6269" y="636"/>
                    </a:cubicBezTo>
                    <a:cubicBezTo>
                      <a:pt x="5556" y="763"/>
                      <a:pt x="2084" y="2975"/>
                      <a:pt x="2084" y="2975"/>
                    </a:cubicBezTo>
                    <a:cubicBezTo>
                      <a:pt x="2084" y="2975"/>
                      <a:pt x="622" y="13921"/>
                      <a:pt x="805" y="17941"/>
                    </a:cubicBezTo>
                    <a:cubicBezTo>
                      <a:pt x="914" y="20043"/>
                      <a:pt x="1" y="27261"/>
                      <a:pt x="147" y="27370"/>
                    </a:cubicBezTo>
                    <a:cubicBezTo>
                      <a:pt x="847" y="28001"/>
                      <a:pt x="5089" y="28430"/>
                      <a:pt x="8983" y="28430"/>
                    </a:cubicBezTo>
                    <a:cubicBezTo>
                      <a:pt x="12306" y="28430"/>
                      <a:pt x="15375" y="28118"/>
                      <a:pt x="15771" y="27352"/>
                    </a:cubicBezTo>
                    <a:cubicBezTo>
                      <a:pt x="15881" y="27133"/>
                      <a:pt x="15497" y="24940"/>
                      <a:pt x="15497" y="24721"/>
                    </a:cubicBezTo>
                    <a:cubicBezTo>
                      <a:pt x="14784" y="20627"/>
                      <a:pt x="15552" y="2445"/>
                      <a:pt x="15552" y="2445"/>
                    </a:cubicBezTo>
                    <a:cubicBezTo>
                      <a:pt x="14821" y="1970"/>
                      <a:pt x="11988" y="1166"/>
                      <a:pt x="10545" y="599"/>
                    </a:cubicBezTo>
                    <a:cubicBezTo>
                      <a:pt x="9488" y="153"/>
                      <a:pt x="8836" y="1"/>
                      <a:pt x="83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2698250" y="1914550"/>
                <a:ext cx="168150" cy="259500"/>
              </a:xfrm>
              <a:custGeom>
                <a:rect b="b" l="l" r="r" t="t"/>
                <a:pathLst>
                  <a:path extrusionOk="0" h="10380" w="6726">
                    <a:moveTo>
                      <a:pt x="3381" y="0"/>
                    </a:moveTo>
                    <a:lnTo>
                      <a:pt x="1334" y="238"/>
                    </a:lnTo>
                    <a:cubicBezTo>
                      <a:pt x="1572" y="2229"/>
                      <a:pt x="1444" y="4349"/>
                      <a:pt x="1060" y="5921"/>
                    </a:cubicBezTo>
                    <a:cubicBezTo>
                      <a:pt x="1060" y="5921"/>
                      <a:pt x="512" y="6067"/>
                      <a:pt x="0" y="6268"/>
                    </a:cubicBezTo>
                    <a:lnTo>
                      <a:pt x="3545" y="10380"/>
                    </a:lnTo>
                    <a:lnTo>
                      <a:pt x="6725" y="6725"/>
                    </a:lnTo>
                    <a:lnTo>
                      <a:pt x="5281" y="6195"/>
                    </a:lnTo>
                    <a:cubicBezTo>
                      <a:pt x="5281" y="6195"/>
                      <a:pt x="5099" y="5519"/>
                      <a:pt x="5318" y="4167"/>
                    </a:cubicBezTo>
                    <a:cubicBezTo>
                      <a:pt x="5592" y="2851"/>
                      <a:pt x="3381" y="0"/>
                      <a:pt x="3381" y="0"/>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2742100" y="1930975"/>
                <a:ext cx="88650" cy="115150"/>
              </a:xfrm>
              <a:custGeom>
                <a:rect b="b" l="l" r="r" t="t"/>
                <a:pathLst>
                  <a:path extrusionOk="0" h="4606" w="3546">
                    <a:moveTo>
                      <a:pt x="74" y="1"/>
                    </a:moveTo>
                    <a:cubicBezTo>
                      <a:pt x="74" y="1"/>
                      <a:pt x="1" y="2066"/>
                      <a:pt x="640" y="3327"/>
                    </a:cubicBezTo>
                    <a:cubicBezTo>
                      <a:pt x="1152" y="4314"/>
                      <a:pt x="1956" y="4606"/>
                      <a:pt x="2559" y="4606"/>
                    </a:cubicBezTo>
                    <a:cubicBezTo>
                      <a:pt x="3253" y="4606"/>
                      <a:pt x="3473" y="4368"/>
                      <a:pt x="3473" y="4368"/>
                    </a:cubicBezTo>
                    <a:cubicBezTo>
                      <a:pt x="3473" y="4368"/>
                      <a:pt x="3509" y="4131"/>
                      <a:pt x="3546" y="3875"/>
                    </a:cubicBezTo>
                    <a:cubicBezTo>
                      <a:pt x="2815" y="3838"/>
                      <a:pt x="604" y="1883"/>
                      <a:pt x="494" y="1408"/>
                    </a:cubicBezTo>
                    <a:cubicBezTo>
                      <a:pt x="366" y="933"/>
                      <a:pt x="74" y="1"/>
                      <a:pt x="74" y="1"/>
                    </a:cubicBezTo>
                    <a:close/>
                  </a:path>
                </a:pathLst>
              </a:custGeom>
              <a:solidFill>
                <a:srgbClr val="F29A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2698700" y="1757375"/>
                <a:ext cx="216575" cy="204700"/>
              </a:xfrm>
              <a:custGeom>
                <a:rect b="b" l="l" r="r" t="t"/>
                <a:pathLst>
                  <a:path extrusionOk="0" h="8188" w="8663">
                    <a:moveTo>
                      <a:pt x="4204" y="1"/>
                    </a:moveTo>
                    <a:cubicBezTo>
                      <a:pt x="1956" y="19"/>
                      <a:pt x="1" y="1956"/>
                      <a:pt x="1" y="4222"/>
                    </a:cubicBezTo>
                    <a:cubicBezTo>
                      <a:pt x="1" y="6488"/>
                      <a:pt x="1956" y="8188"/>
                      <a:pt x="4204" y="8188"/>
                    </a:cubicBezTo>
                    <a:cubicBezTo>
                      <a:pt x="6470" y="8188"/>
                      <a:pt x="8370" y="6141"/>
                      <a:pt x="8370" y="3875"/>
                    </a:cubicBezTo>
                    <a:cubicBezTo>
                      <a:pt x="8370" y="3400"/>
                      <a:pt x="8662" y="2577"/>
                      <a:pt x="8498" y="2139"/>
                    </a:cubicBezTo>
                    <a:cubicBezTo>
                      <a:pt x="7931" y="567"/>
                      <a:pt x="5994" y="1"/>
                      <a:pt x="4204" y="1"/>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2738450" y="1877525"/>
                <a:ext cx="166775" cy="152450"/>
              </a:xfrm>
              <a:custGeom>
                <a:rect b="b" l="l" r="r" t="t"/>
                <a:pathLst>
                  <a:path extrusionOk="0" h="6098" w="6671">
                    <a:moveTo>
                      <a:pt x="0" y="1"/>
                    </a:moveTo>
                    <a:cubicBezTo>
                      <a:pt x="0" y="1"/>
                      <a:pt x="110" y="1646"/>
                      <a:pt x="220" y="3162"/>
                    </a:cubicBezTo>
                    <a:cubicBezTo>
                      <a:pt x="324" y="4589"/>
                      <a:pt x="2300" y="6098"/>
                      <a:pt x="3277" y="6098"/>
                    </a:cubicBezTo>
                    <a:cubicBezTo>
                      <a:pt x="3327" y="6098"/>
                      <a:pt x="3374" y="6094"/>
                      <a:pt x="3418" y="6086"/>
                    </a:cubicBezTo>
                    <a:cubicBezTo>
                      <a:pt x="5336" y="5757"/>
                      <a:pt x="6524" y="2175"/>
                      <a:pt x="6670" y="1"/>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2677675" y="1728900"/>
                <a:ext cx="277350" cy="234100"/>
              </a:xfrm>
              <a:custGeom>
                <a:rect b="b" l="l" r="r" t="t"/>
                <a:pathLst>
                  <a:path extrusionOk="0" h="9364" w="11094">
                    <a:moveTo>
                      <a:pt x="5048" y="1"/>
                    </a:moveTo>
                    <a:cubicBezTo>
                      <a:pt x="4726" y="1"/>
                      <a:pt x="4427" y="23"/>
                      <a:pt x="4167" y="62"/>
                    </a:cubicBezTo>
                    <a:cubicBezTo>
                      <a:pt x="2212" y="336"/>
                      <a:pt x="1737" y="1706"/>
                      <a:pt x="1737" y="1706"/>
                    </a:cubicBezTo>
                    <a:cubicBezTo>
                      <a:pt x="1737" y="1706"/>
                      <a:pt x="933" y="1926"/>
                      <a:pt x="567" y="3388"/>
                    </a:cubicBezTo>
                    <a:cubicBezTo>
                      <a:pt x="1" y="5745"/>
                      <a:pt x="1518" y="7737"/>
                      <a:pt x="2121" y="8925"/>
                    </a:cubicBezTo>
                    <a:cubicBezTo>
                      <a:pt x="2285" y="9199"/>
                      <a:pt x="2303" y="9363"/>
                      <a:pt x="2303" y="9363"/>
                    </a:cubicBezTo>
                    <a:lnTo>
                      <a:pt x="2303" y="8797"/>
                    </a:lnTo>
                    <a:lnTo>
                      <a:pt x="2249" y="8212"/>
                    </a:lnTo>
                    <a:cubicBezTo>
                      <a:pt x="2249" y="8212"/>
                      <a:pt x="1043" y="7006"/>
                      <a:pt x="970" y="6275"/>
                    </a:cubicBezTo>
                    <a:cubicBezTo>
                      <a:pt x="905" y="5769"/>
                      <a:pt x="1226" y="5493"/>
                      <a:pt x="1582" y="5493"/>
                    </a:cubicBezTo>
                    <a:cubicBezTo>
                      <a:pt x="1727" y="5493"/>
                      <a:pt x="1878" y="5540"/>
                      <a:pt x="2011" y="5635"/>
                    </a:cubicBezTo>
                    <a:cubicBezTo>
                      <a:pt x="2468" y="5946"/>
                      <a:pt x="2486" y="6549"/>
                      <a:pt x="2486" y="6549"/>
                    </a:cubicBezTo>
                    <a:cubicBezTo>
                      <a:pt x="2515" y="6752"/>
                      <a:pt x="2878" y="7105"/>
                      <a:pt x="3026" y="7105"/>
                    </a:cubicBezTo>
                    <a:cubicBezTo>
                      <a:pt x="3065" y="7105"/>
                      <a:pt x="3089" y="7081"/>
                      <a:pt x="3089" y="7024"/>
                    </a:cubicBezTo>
                    <a:cubicBezTo>
                      <a:pt x="3089" y="6750"/>
                      <a:pt x="3181" y="5215"/>
                      <a:pt x="3181" y="5215"/>
                    </a:cubicBezTo>
                    <a:cubicBezTo>
                      <a:pt x="3857" y="4831"/>
                      <a:pt x="3912" y="3899"/>
                      <a:pt x="4624" y="3278"/>
                    </a:cubicBezTo>
                    <a:cubicBezTo>
                      <a:pt x="4826" y="3105"/>
                      <a:pt x="5320" y="3034"/>
                      <a:pt x="5912" y="3034"/>
                    </a:cubicBezTo>
                    <a:cubicBezTo>
                      <a:pt x="7193" y="3034"/>
                      <a:pt x="8931" y="3366"/>
                      <a:pt x="9156" y="3716"/>
                    </a:cubicBezTo>
                    <a:cubicBezTo>
                      <a:pt x="9284" y="3899"/>
                      <a:pt x="9193" y="5507"/>
                      <a:pt x="9193" y="5507"/>
                    </a:cubicBezTo>
                    <a:cubicBezTo>
                      <a:pt x="11094" y="1206"/>
                      <a:pt x="7442" y="1"/>
                      <a:pt x="50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2694125" y="2046100"/>
                <a:ext cx="175925" cy="157650"/>
              </a:xfrm>
              <a:custGeom>
                <a:rect b="b" l="l" r="r" t="t"/>
                <a:pathLst>
                  <a:path extrusionOk="0" h="6306" w="7037">
                    <a:moveTo>
                      <a:pt x="1371" y="1"/>
                    </a:moveTo>
                    <a:lnTo>
                      <a:pt x="1" y="1006"/>
                    </a:lnTo>
                    <a:lnTo>
                      <a:pt x="2413" y="5118"/>
                    </a:lnTo>
                    <a:lnTo>
                      <a:pt x="3710" y="6305"/>
                    </a:lnTo>
                    <a:lnTo>
                      <a:pt x="6525" y="2760"/>
                    </a:lnTo>
                    <a:lnTo>
                      <a:pt x="7036" y="1518"/>
                    </a:lnTo>
                    <a:lnTo>
                      <a:pt x="5392" y="184"/>
                    </a:lnTo>
                    <a:lnTo>
                      <a:pt x="3729" y="4496"/>
                    </a:lnTo>
                    <a:lnTo>
                      <a:pt x="13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2694125" y="2071250"/>
                <a:ext cx="93675" cy="131650"/>
              </a:xfrm>
              <a:custGeom>
                <a:rect b="b" l="l" r="r" t="t"/>
                <a:pathLst>
                  <a:path extrusionOk="0" h="5266" w="3747">
                    <a:moveTo>
                      <a:pt x="1" y="0"/>
                    </a:moveTo>
                    <a:lnTo>
                      <a:pt x="1189" y="5025"/>
                    </a:lnTo>
                    <a:cubicBezTo>
                      <a:pt x="1236" y="5180"/>
                      <a:pt x="1369" y="5265"/>
                      <a:pt x="1507" y="5265"/>
                    </a:cubicBezTo>
                    <a:cubicBezTo>
                      <a:pt x="1580" y="5265"/>
                      <a:pt x="1655" y="5241"/>
                      <a:pt x="1719" y="5190"/>
                    </a:cubicBezTo>
                    <a:lnTo>
                      <a:pt x="3747" y="3472"/>
                    </a:lnTo>
                    <a:lnTo>
                      <a:pt x="3747" y="3472"/>
                    </a:lnTo>
                    <a:lnTo>
                      <a:pt x="1865" y="4459"/>
                    </a:lnTo>
                    <a:cubicBezTo>
                      <a:pt x="1796" y="4493"/>
                      <a:pt x="1725" y="4509"/>
                      <a:pt x="1656" y="4509"/>
                    </a:cubicBezTo>
                    <a:cubicBezTo>
                      <a:pt x="1468" y="4509"/>
                      <a:pt x="1297" y="4390"/>
                      <a:pt x="1243" y="4203"/>
                    </a:cubicBezTo>
                    <a:lnTo>
                      <a:pt x="1" y="0"/>
                    </a:lnTo>
                    <a:close/>
                  </a:path>
                </a:pathLst>
              </a:custGeom>
              <a:solidFill>
                <a:srgbClr val="4545A0">
                  <a:alpha val="40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2787800" y="2084025"/>
                <a:ext cx="82250" cy="116550"/>
              </a:xfrm>
              <a:custGeom>
                <a:rect b="b" l="l" r="r" t="t"/>
                <a:pathLst>
                  <a:path extrusionOk="0" h="4662" w="3290">
                    <a:moveTo>
                      <a:pt x="3289" y="1"/>
                    </a:moveTo>
                    <a:lnTo>
                      <a:pt x="2321" y="3564"/>
                    </a:lnTo>
                    <a:cubicBezTo>
                      <a:pt x="2265" y="3747"/>
                      <a:pt x="2068" y="3875"/>
                      <a:pt x="1872" y="3875"/>
                    </a:cubicBezTo>
                    <a:cubicBezTo>
                      <a:pt x="1813" y="3875"/>
                      <a:pt x="1754" y="3864"/>
                      <a:pt x="1699" y="3838"/>
                    </a:cubicBezTo>
                    <a:lnTo>
                      <a:pt x="0" y="2979"/>
                    </a:lnTo>
                    <a:lnTo>
                      <a:pt x="2010" y="4587"/>
                    </a:lnTo>
                    <a:cubicBezTo>
                      <a:pt x="2067" y="4639"/>
                      <a:pt x="2136" y="4662"/>
                      <a:pt x="2206" y="4662"/>
                    </a:cubicBezTo>
                    <a:cubicBezTo>
                      <a:pt x="2360" y="4662"/>
                      <a:pt x="2515" y="4550"/>
                      <a:pt x="2540" y="4386"/>
                    </a:cubicBezTo>
                    <a:lnTo>
                      <a:pt x="3289" y="1"/>
                    </a:lnTo>
                    <a:close/>
                  </a:path>
                </a:pathLst>
              </a:custGeom>
              <a:solidFill>
                <a:srgbClr val="4545A0">
                  <a:alpha val="40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2743475" y="2158500"/>
                <a:ext cx="68550" cy="537725"/>
              </a:xfrm>
              <a:custGeom>
                <a:rect b="b" l="l" r="r" t="t"/>
                <a:pathLst>
                  <a:path extrusionOk="0" h="21509" w="2742">
                    <a:moveTo>
                      <a:pt x="1755" y="0"/>
                    </a:moveTo>
                    <a:lnTo>
                      <a:pt x="804" y="512"/>
                    </a:lnTo>
                    <a:lnTo>
                      <a:pt x="1371" y="1663"/>
                    </a:lnTo>
                    <a:lnTo>
                      <a:pt x="0" y="19279"/>
                    </a:lnTo>
                    <a:lnTo>
                      <a:pt x="1444" y="21509"/>
                    </a:lnTo>
                    <a:lnTo>
                      <a:pt x="2541" y="19225"/>
                    </a:lnTo>
                    <a:lnTo>
                      <a:pt x="2303" y="1791"/>
                    </a:lnTo>
                    <a:lnTo>
                      <a:pt x="2742" y="512"/>
                    </a:lnTo>
                    <a:lnTo>
                      <a:pt x="17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2746225" y="2758800"/>
                <a:ext cx="60775" cy="42500"/>
              </a:xfrm>
              <a:custGeom>
                <a:rect b="b" l="l" r="r" t="t"/>
                <a:pathLst>
                  <a:path extrusionOk="0" fill="none" h="1700" w="2431">
                    <a:moveTo>
                      <a:pt x="2010" y="1700"/>
                    </a:moveTo>
                    <a:lnTo>
                      <a:pt x="384" y="1700"/>
                    </a:lnTo>
                    <a:cubicBezTo>
                      <a:pt x="165" y="1700"/>
                      <a:pt x="0" y="1517"/>
                      <a:pt x="0" y="1298"/>
                    </a:cubicBezTo>
                    <a:lnTo>
                      <a:pt x="0" y="384"/>
                    </a:lnTo>
                    <a:cubicBezTo>
                      <a:pt x="0" y="165"/>
                      <a:pt x="183" y="0"/>
                      <a:pt x="384" y="0"/>
                    </a:cubicBezTo>
                    <a:lnTo>
                      <a:pt x="2010" y="0"/>
                    </a:lnTo>
                    <a:cubicBezTo>
                      <a:pt x="2248" y="0"/>
                      <a:pt x="2394" y="183"/>
                      <a:pt x="2394" y="384"/>
                    </a:cubicBezTo>
                    <a:lnTo>
                      <a:pt x="2394" y="1298"/>
                    </a:lnTo>
                    <a:cubicBezTo>
                      <a:pt x="2431" y="1517"/>
                      <a:pt x="2248" y="1700"/>
                      <a:pt x="2010" y="1700"/>
                    </a:cubicBezTo>
                    <a:close/>
                  </a:path>
                </a:pathLst>
              </a:custGeom>
              <a:noFill/>
              <a:ln cap="flat" cmpd="sng" w="11425">
                <a:solidFill>
                  <a:schemeClr val="accent2"/>
                </a:solidFill>
                <a:prstDash val="solid"/>
                <a:miter lim="182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2777725" y="2779350"/>
                <a:ext cx="28825" cy="25"/>
              </a:xfrm>
              <a:custGeom>
                <a:rect b="b" l="l" r="r" t="t"/>
                <a:pathLst>
                  <a:path extrusionOk="0" fill="none" h="1" w="1153">
                    <a:moveTo>
                      <a:pt x="1" y="1"/>
                    </a:moveTo>
                    <a:lnTo>
                      <a:pt x="1152" y="1"/>
                    </a:lnTo>
                  </a:path>
                </a:pathLst>
              </a:custGeom>
              <a:noFill/>
              <a:ln cap="rnd" cmpd="sng" w="5950">
                <a:solidFill>
                  <a:srgbClr val="FFBA31"/>
                </a:solidFill>
                <a:prstDash val="solid"/>
                <a:miter lim="182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2679875" y="2436750"/>
                <a:ext cx="408900" cy="176550"/>
              </a:xfrm>
              <a:custGeom>
                <a:rect b="b" l="l" r="r" t="t"/>
                <a:pathLst>
                  <a:path extrusionOk="0" h="7062" w="16356">
                    <a:moveTo>
                      <a:pt x="3577" y="0"/>
                    </a:moveTo>
                    <a:cubicBezTo>
                      <a:pt x="2479" y="0"/>
                      <a:pt x="1" y="1268"/>
                      <a:pt x="1375" y="2740"/>
                    </a:cubicBezTo>
                    <a:cubicBezTo>
                      <a:pt x="2124" y="3362"/>
                      <a:pt x="12979" y="6578"/>
                      <a:pt x="15555" y="7053"/>
                    </a:cubicBezTo>
                    <a:cubicBezTo>
                      <a:pt x="15584" y="7058"/>
                      <a:pt x="15611" y="7061"/>
                      <a:pt x="15636" y="7061"/>
                    </a:cubicBezTo>
                    <a:cubicBezTo>
                      <a:pt x="16356" y="7061"/>
                      <a:pt x="15518" y="4850"/>
                      <a:pt x="14971" y="4549"/>
                    </a:cubicBezTo>
                    <a:cubicBezTo>
                      <a:pt x="14404" y="4202"/>
                      <a:pt x="4664" y="419"/>
                      <a:pt x="3897" y="54"/>
                    </a:cubicBezTo>
                    <a:cubicBezTo>
                      <a:pt x="3814" y="18"/>
                      <a:pt x="3705" y="0"/>
                      <a:pt x="3577" y="0"/>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3054125" y="2550925"/>
                <a:ext cx="190525" cy="75575"/>
              </a:xfrm>
              <a:custGeom>
                <a:rect b="b" l="l" r="r" t="t"/>
                <a:pathLst>
                  <a:path extrusionOk="0" h="3023" w="7621">
                    <a:moveTo>
                      <a:pt x="1" y="1"/>
                    </a:moveTo>
                    <a:lnTo>
                      <a:pt x="585" y="2522"/>
                    </a:lnTo>
                    <a:cubicBezTo>
                      <a:pt x="585" y="2522"/>
                      <a:pt x="1718" y="2760"/>
                      <a:pt x="2102" y="2815"/>
                    </a:cubicBezTo>
                    <a:cubicBezTo>
                      <a:pt x="2542" y="2869"/>
                      <a:pt x="3373" y="3023"/>
                      <a:pt x="4250" y="3023"/>
                    </a:cubicBezTo>
                    <a:cubicBezTo>
                      <a:pt x="4867" y="3023"/>
                      <a:pt x="5506" y="2947"/>
                      <a:pt x="6049" y="2705"/>
                    </a:cubicBezTo>
                    <a:cubicBezTo>
                      <a:pt x="6835" y="2395"/>
                      <a:pt x="7621" y="1335"/>
                      <a:pt x="7036" y="1262"/>
                    </a:cubicBezTo>
                    <a:cubicBezTo>
                      <a:pt x="6981" y="1254"/>
                      <a:pt x="6918" y="1251"/>
                      <a:pt x="6849" y="1251"/>
                    </a:cubicBezTo>
                    <a:cubicBezTo>
                      <a:pt x="6380" y="1251"/>
                      <a:pt x="5641" y="1398"/>
                      <a:pt x="5104" y="1398"/>
                    </a:cubicBezTo>
                    <a:cubicBezTo>
                      <a:pt x="4920" y="1398"/>
                      <a:pt x="4760" y="1381"/>
                      <a:pt x="4642" y="1335"/>
                    </a:cubicBezTo>
                    <a:cubicBezTo>
                      <a:pt x="4313" y="1188"/>
                      <a:pt x="4259" y="914"/>
                      <a:pt x="4259" y="914"/>
                    </a:cubicBezTo>
                    <a:lnTo>
                      <a:pt x="4259" y="914"/>
                    </a:lnTo>
                    <a:cubicBezTo>
                      <a:pt x="4259" y="914"/>
                      <a:pt x="4663" y="1065"/>
                      <a:pt x="5097" y="1065"/>
                    </a:cubicBezTo>
                    <a:cubicBezTo>
                      <a:pt x="5418" y="1065"/>
                      <a:pt x="5756" y="983"/>
                      <a:pt x="5958" y="695"/>
                    </a:cubicBezTo>
                    <a:cubicBezTo>
                      <a:pt x="6232" y="311"/>
                      <a:pt x="5593" y="458"/>
                      <a:pt x="5099" y="384"/>
                    </a:cubicBezTo>
                    <a:cubicBezTo>
                      <a:pt x="4625" y="328"/>
                      <a:pt x="4053" y="97"/>
                      <a:pt x="3439" y="97"/>
                    </a:cubicBezTo>
                    <a:cubicBezTo>
                      <a:pt x="3060" y="97"/>
                      <a:pt x="2665" y="185"/>
                      <a:pt x="2267" y="458"/>
                    </a:cubicBezTo>
                    <a:cubicBezTo>
                      <a:pt x="2252" y="467"/>
                      <a:pt x="2223" y="472"/>
                      <a:pt x="2181" y="472"/>
                    </a:cubicBezTo>
                    <a:cubicBezTo>
                      <a:pt x="1748" y="472"/>
                      <a:pt x="1" y="1"/>
                      <a:pt x="1" y="1"/>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2574450" y="2196875"/>
                <a:ext cx="202850" cy="308850"/>
              </a:xfrm>
              <a:custGeom>
                <a:rect b="b" l="l" r="r" t="t"/>
                <a:pathLst>
                  <a:path extrusionOk="0" h="12354" w="8114">
                    <a:moveTo>
                      <a:pt x="0" y="0"/>
                    </a:moveTo>
                    <a:cubicBezTo>
                      <a:pt x="0" y="1"/>
                      <a:pt x="1133" y="5757"/>
                      <a:pt x="5574" y="12354"/>
                    </a:cubicBezTo>
                    <a:lnTo>
                      <a:pt x="8114" y="9667"/>
                    </a:lnTo>
                    <a:lnTo>
                      <a:pt x="4696" y="2248"/>
                    </a:lnTo>
                    <a:lnTo>
                      <a:pt x="0" y="0"/>
                    </a:ln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2554350" y="2068050"/>
                <a:ext cx="191425" cy="319375"/>
              </a:xfrm>
              <a:custGeom>
                <a:rect b="b" l="l" r="r" t="t"/>
                <a:pathLst>
                  <a:path extrusionOk="0" h="12775" w="7657">
                    <a:moveTo>
                      <a:pt x="5647" y="0"/>
                    </a:moveTo>
                    <a:lnTo>
                      <a:pt x="5647" y="0"/>
                    </a:lnTo>
                    <a:cubicBezTo>
                      <a:pt x="4276" y="238"/>
                      <a:pt x="1827" y="1298"/>
                      <a:pt x="1023" y="2668"/>
                    </a:cubicBezTo>
                    <a:cubicBezTo>
                      <a:pt x="0" y="4422"/>
                      <a:pt x="1882" y="12024"/>
                      <a:pt x="2631" y="12719"/>
                    </a:cubicBezTo>
                    <a:cubicBezTo>
                      <a:pt x="2672" y="12757"/>
                      <a:pt x="2741" y="12774"/>
                      <a:pt x="2833" y="12774"/>
                    </a:cubicBezTo>
                    <a:cubicBezTo>
                      <a:pt x="3846" y="12774"/>
                      <a:pt x="7657" y="10654"/>
                      <a:pt x="7657" y="10654"/>
                    </a:cubicBezTo>
                    <a:lnTo>
                      <a:pt x="5464" y="2887"/>
                    </a:lnTo>
                    <a:lnTo>
                      <a:pt x="56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3860475" y="1801725"/>
                <a:ext cx="197375" cy="191075"/>
              </a:xfrm>
              <a:custGeom>
                <a:rect b="b" l="l" r="r" t="t"/>
                <a:pathLst>
                  <a:path extrusionOk="0" h="7643" w="7895">
                    <a:moveTo>
                      <a:pt x="3174" y="1"/>
                    </a:moveTo>
                    <a:cubicBezTo>
                      <a:pt x="2812" y="1"/>
                      <a:pt x="2457" y="33"/>
                      <a:pt x="2120" y="91"/>
                    </a:cubicBezTo>
                    <a:cubicBezTo>
                      <a:pt x="311" y="383"/>
                      <a:pt x="0" y="2302"/>
                      <a:pt x="0" y="2302"/>
                    </a:cubicBezTo>
                    <a:cubicBezTo>
                      <a:pt x="522" y="3523"/>
                      <a:pt x="2136" y="4065"/>
                      <a:pt x="3715" y="4065"/>
                    </a:cubicBezTo>
                    <a:cubicBezTo>
                      <a:pt x="4073" y="4065"/>
                      <a:pt x="4429" y="4037"/>
                      <a:pt x="4770" y="3983"/>
                    </a:cubicBezTo>
                    <a:cubicBezTo>
                      <a:pt x="4825" y="5043"/>
                      <a:pt x="4971" y="6359"/>
                      <a:pt x="4953" y="7547"/>
                    </a:cubicBezTo>
                    <a:cubicBezTo>
                      <a:pt x="4953" y="7616"/>
                      <a:pt x="4968" y="7643"/>
                      <a:pt x="4991" y="7643"/>
                    </a:cubicBezTo>
                    <a:cubicBezTo>
                      <a:pt x="5067" y="7643"/>
                      <a:pt x="5227" y="7360"/>
                      <a:pt x="5227" y="7291"/>
                    </a:cubicBezTo>
                    <a:cubicBezTo>
                      <a:pt x="5245" y="7035"/>
                      <a:pt x="5592" y="5482"/>
                      <a:pt x="6323" y="5445"/>
                    </a:cubicBezTo>
                    <a:cubicBezTo>
                      <a:pt x="6335" y="5444"/>
                      <a:pt x="6346" y="5444"/>
                      <a:pt x="6357" y="5444"/>
                    </a:cubicBezTo>
                    <a:cubicBezTo>
                      <a:pt x="7043" y="5444"/>
                      <a:pt x="6707" y="7108"/>
                      <a:pt x="6707" y="7108"/>
                    </a:cubicBezTo>
                    <a:cubicBezTo>
                      <a:pt x="6707" y="7108"/>
                      <a:pt x="7895" y="4477"/>
                      <a:pt x="7529" y="3088"/>
                    </a:cubicBezTo>
                    <a:cubicBezTo>
                      <a:pt x="6921" y="791"/>
                      <a:pt x="4970" y="1"/>
                      <a:pt x="3174" y="1"/>
                    </a:cubicBezTo>
                    <a:close/>
                  </a:path>
                </a:pathLst>
              </a:custGeom>
              <a:solidFill>
                <a:srgbClr val="0E26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0" name="Google Shape;210;p15"/>
          <p:cNvGrpSpPr/>
          <p:nvPr/>
        </p:nvGrpSpPr>
        <p:grpSpPr>
          <a:xfrm>
            <a:off x="4771086" y="1569053"/>
            <a:ext cx="3657386" cy="4256779"/>
            <a:chOff x="4771086" y="1569053"/>
            <a:chExt cx="3657386" cy="4256779"/>
          </a:xfrm>
        </p:grpSpPr>
        <p:grpSp>
          <p:nvGrpSpPr>
            <p:cNvPr id="211" name="Google Shape;211;p15"/>
            <p:cNvGrpSpPr/>
            <p:nvPr/>
          </p:nvGrpSpPr>
          <p:grpSpPr>
            <a:xfrm flipH="1">
              <a:off x="5369236" y="1969255"/>
              <a:ext cx="109790" cy="65268"/>
              <a:chOff x="3867850" y="2020300"/>
              <a:chExt cx="58875" cy="35000"/>
            </a:xfrm>
          </p:grpSpPr>
          <p:sp>
            <p:nvSpPr>
              <p:cNvPr id="212" name="Google Shape;212;p15"/>
              <p:cNvSpPr/>
              <p:nvPr/>
            </p:nvSpPr>
            <p:spPr>
              <a:xfrm>
                <a:off x="3867975" y="2020300"/>
                <a:ext cx="35550" cy="8175"/>
              </a:xfrm>
              <a:custGeom>
                <a:rect b="b" l="l" r="r" t="t"/>
                <a:pathLst>
                  <a:path extrusionOk="0" h="327" w="1422">
                    <a:moveTo>
                      <a:pt x="1265" y="1"/>
                    </a:moveTo>
                    <a:cubicBezTo>
                      <a:pt x="897" y="1"/>
                      <a:pt x="1" y="116"/>
                      <a:pt x="102" y="174"/>
                    </a:cubicBezTo>
                    <a:cubicBezTo>
                      <a:pt x="167" y="207"/>
                      <a:pt x="508" y="326"/>
                      <a:pt x="659" y="326"/>
                    </a:cubicBezTo>
                    <a:cubicBezTo>
                      <a:pt x="678" y="326"/>
                      <a:pt x="693" y="324"/>
                      <a:pt x="705" y="320"/>
                    </a:cubicBezTo>
                    <a:cubicBezTo>
                      <a:pt x="833" y="302"/>
                      <a:pt x="1363" y="101"/>
                      <a:pt x="1418" y="28"/>
                    </a:cubicBezTo>
                    <a:cubicBezTo>
                      <a:pt x="1422" y="9"/>
                      <a:pt x="1362" y="1"/>
                      <a:pt x="1265" y="1"/>
                    </a:cubicBezTo>
                    <a:close/>
                  </a:path>
                </a:pathLst>
              </a:custGeom>
              <a:solidFill>
                <a:srgbClr val="F29A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3867850" y="2043775"/>
                <a:ext cx="58875" cy="11525"/>
              </a:xfrm>
              <a:custGeom>
                <a:rect b="b" l="l" r="r" t="t"/>
                <a:pathLst>
                  <a:path extrusionOk="0" h="461" w="2355">
                    <a:moveTo>
                      <a:pt x="2135" y="0"/>
                    </a:moveTo>
                    <a:cubicBezTo>
                      <a:pt x="1752" y="0"/>
                      <a:pt x="121" y="82"/>
                      <a:pt x="71" y="149"/>
                    </a:cubicBezTo>
                    <a:cubicBezTo>
                      <a:pt x="0" y="237"/>
                      <a:pt x="778" y="460"/>
                      <a:pt x="1145" y="460"/>
                    </a:cubicBezTo>
                    <a:cubicBezTo>
                      <a:pt x="1159" y="460"/>
                      <a:pt x="1173" y="460"/>
                      <a:pt x="1185" y="459"/>
                    </a:cubicBezTo>
                    <a:cubicBezTo>
                      <a:pt x="1624" y="441"/>
                      <a:pt x="2355" y="21"/>
                      <a:pt x="2209" y="3"/>
                    </a:cubicBezTo>
                    <a:cubicBezTo>
                      <a:pt x="2198" y="1"/>
                      <a:pt x="2172" y="0"/>
                      <a:pt x="2135" y="0"/>
                    </a:cubicBezTo>
                    <a:close/>
                  </a:path>
                </a:pathLst>
              </a:custGeom>
              <a:solidFill>
                <a:srgbClr val="F29A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5"/>
            <p:cNvGrpSpPr/>
            <p:nvPr/>
          </p:nvGrpSpPr>
          <p:grpSpPr>
            <a:xfrm>
              <a:off x="4771086" y="1569053"/>
              <a:ext cx="3657386" cy="4256779"/>
              <a:chOff x="2483975" y="1728900"/>
              <a:chExt cx="1961275" cy="2282700"/>
            </a:xfrm>
          </p:grpSpPr>
          <p:sp>
            <p:nvSpPr>
              <p:cNvPr id="215" name="Google Shape;215;p15"/>
              <p:cNvSpPr/>
              <p:nvPr/>
            </p:nvSpPr>
            <p:spPr>
              <a:xfrm>
                <a:off x="3804275" y="1850125"/>
                <a:ext cx="72200" cy="139350"/>
              </a:xfrm>
              <a:custGeom>
                <a:rect b="b" l="l" r="r" t="t"/>
                <a:pathLst>
                  <a:path extrusionOk="0" h="5574" w="2888">
                    <a:moveTo>
                      <a:pt x="1060" y="0"/>
                    </a:moveTo>
                    <a:cubicBezTo>
                      <a:pt x="1" y="1535"/>
                      <a:pt x="457" y="4203"/>
                      <a:pt x="1554" y="5574"/>
                    </a:cubicBezTo>
                    <a:lnTo>
                      <a:pt x="2888" y="3454"/>
                    </a:lnTo>
                    <a:lnTo>
                      <a:pt x="1060" y="0"/>
                    </a:lnTo>
                    <a:close/>
                  </a:path>
                </a:pathLst>
              </a:custGeom>
              <a:solidFill>
                <a:srgbClr val="0E26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3881950" y="1977125"/>
                <a:ext cx="147575" cy="235300"/>
              </a:xfrm>
              <a:custGeom>
                <a:rect b="b" l="l" r="r" t="t"/>
                <a:pathLst>
                  <a:path extrusionOk="0" h="9412" w="5903">
                    <a:moveTo>
                      <a:pt x="1627" y="1"/>
                    </a:moveTo>
                    <a:cubicBezTo>
                      <a:pt x="1627" y="1"/>
                      <a:pt x="676" y="3125"/>
                      <a:pt x="621" y="4478"/>
                    </a:cubicBezTo>
                    <a:cubicBezTo>
                      <a:pt x="605" y="5088"/>
                      <a:pt x="112" y="5118"/>
                      <a:pt x="16" y="5118"/>
                    </a:cubicBezTo>
                    <a:cubicBezTo>
                      <a:pt x="6" y="5118"/>
                      <a:pt x="0" y="5117"/>
                      <a:pt x="0" y="5117"/>
                    </a:cubicBezTo>
                    <a:lnTo>
                      <a:pt x="0" y="5117"/>
                    </a:lnTo>
                    <a:cubicBezTo>
                      <a:pt x="37" y="6433"/>
                      <a:pt x="2632" y="9412"/>
                      <a:pt x="2632" y="9412"/>
                    </a:cubicBezTo>
                    <a:cubicBezTo>
                      <a:pt x="2632" y="9412"/>
                      <a:pt x="4623" y="7676"/>
                      <a:pt x="5190" y="7146"/>
                    </a:cubicBezTo>
                    <a:cubicBezTo>
                      <a:pt x="5665" y="6689"/>
                      <a:pt x="5903" y="6049"/>
                      <a:pt x="5884" y="5611"/>
                    </a:cubicBezTo>
                    <a:lnTo>
                      <a:pt x="5665" y="5318"/>
                    </a:lnTo>
                    <a:cubicBezTo>
                      <a:pt x="5025" y="4112"/>
                      <a:pt x="4971" y="2577"/>
                      <a:pt x="5281" y="622"/>
                    </a:cubicBezTo>
                    <a:lnTo>
                      <a:pt x="1627" y="1"/>
                    </a:ln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3888325" y="1999525"/>
                <a:ext cx="102825" cy="109375"/>
              </a:xfrm>
              <a:custGeom>
                <a:rect b="b" l="l" r="r" t="t"/>
                <a:pathLst>
                  <a:path extrusionOk="0" h="4375" w="4113">
                    <a:moveTo>
                      <a:pt x="4113" y="0"/>
                    </a:moveTo>
                    <a:lnTo>
                      <a:pt x="4113" y="0"/>
                    </a:lnTo>
                    <a:cubicBezTo>
                      <a:pt x="4113" y="0"/>
                      <a:pt x="3765" y="932"/>
                      <a:pt x="3638" y="1389"/>
                    </a:cubicBezTo>
                    <a:cubicBezTo>
                      <a:pt x="3491" y="1846"/>
                      <a:pt x="1097" y="3563"/>
                      <a:pt x="366" y="3563"/>
                    </a:cubicBezTo>
                    <a:cubicBezTo>
                      <a:pt x="385" y="3984"/>
                      <a:pt x="1" y="4148"/>
                      <a:pt x="1" y="4148"/>
                    </a:cubicBezTo>
                    <a:cubicBezTo>
                      <a:pt x="1" y="4148"/>
                      <a:pt x="491" y="4375"/>
                      <a:pt x="1141" y="4375"/>
                    </a:cubicBezTo>
                    <a:cubicBezTo>
                      <a:pt x="1771" y="4375"/>
                      <a:pt x="2551" y="4162"/>
                      <a:pt x="3181" y="3326"/>
                    </a:cubicBezTo>
                    <a:cubicBezTo>
                      <a:pt x="4021" y="2211"/>
                      <a:pt x="4113" y="0"/>
                      <a:pt x="4113" y="0"/>
                    </a:cubicBezTo>
                    <a:close/>
                  </a:path>
                </a:pathLst>
              </a:custGeom>
              <a:solidFill>
                <a:srgbClr val="724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3829400" y="1816050"/>
                <a:ext cx="209725" cy="211075"/>
              </a:xfrm>
              <a:custGeom>
                <a:rect b="b" l="l" r="r" t="t"/>
                <a:pathLst>
                  <a:path extrusionOk="0" h="8443" w="8389">
                    <a:moveTo>
                      <a:pt x="4097" y="1"/>
                    </a:moveTo>
                    <a:cubicBezTo>
                      <a:pt x="2505" y="1"/>
                      <a:pt x="977" y="779"/>
                      <a:pt x="366" y="2204"/>
                    </a:cubicBezTo>
                    <a:cubicBezTo>
                      <a:pt x="183" y="2624"/>
                      <a:pt x="165" y="3428"/>
                      <a:pt x="147" y="3904"/>
                    </a:cubicBezTo>
                    <a:cubicBezTo>
                      <a:pt x="1" y="6151"/>
                      <a:pt x="1773" y="8289"/>
                      <a:pt x="4003" y="8435"/>
                    </a:cubicBezTo>
                    <a:cubicBezTo>
                      <a:pt x="4082" y="8440"/>
                      <a:pt x="4161" y="8442"/>
                      <a:pt x="4240" y="8442"/>
                    </a:cubicBezTo>
                    <a:cubicBezTo>
                      <a:pt x="6401" y="8442"/>
                      <a:pt x="8192" y="6767"/>
                      <a:pt x="8315" y="4616"/>
                    </a:cubicBezTo>
                    <a:cubicBezTo>
                      <a:pt x="8388" y="3611"/>
                      <a:pt x="8315" y="2405"/>
                      <a:pt x="7584" y="1546"/>
                    </a:cubicBezTo>
                    <a:cubicBezTo>
                      <a:pt x="6669" y="494"/>
                      <a:pt x="5363" y="1"/>
                      <a:pt x="4097" y="1"/>
                    </a:cubicBez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3834425" y="1936925"/>
                <a:ext cx="165875" cy="155925"/>
              </a:xfrm>
              <a:custGeom>
                <a:rect b="b" l="l" r="r" t="t"/>
                <a:pathLst>
                  <a:path extrusionOk="0" h="6237" w="6635">
                    <a:moveTo>
                      <a:pt x="1" y="0"/>
                    </a:moveTo>
                    <a:cubicBezTo>
                      <a:pt x="1" y="2157"/>
                      <a:pt x="969" y="5793"/>
                      <a:pt x="2870" y="6214"/>
                    </a:cubicBezTo>
                    <a:cubicBezTo>
                      <a:pt x="2930" y="6229"/>
                      <a:pt x="2997" y="6236"/>
                      <a:pt x="3070" y="6236"/>
                    </a:cubicBezTo>
                    <a:cubicBezTo>
                      <a:pt x="4050" y="6236"/>
                      <a:pt x="6028" y="4904"/>
                      <a:pt x="6232" y="3509"/>
                    </a:cubicBezTo>
                    <a:cubicBezTo>
                      <a:pt x="6433" y="2011"/>
                      <a:pt x="6634" y="366"/>
                      <a:pt x="6634" y="366"/>
                    </a:cubicBezTo>
                    <a:lnTo>
                      <a:pt x="1" y="0"/>
                    </a:ln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3867975" y="2020300"/>
                <a:ext cx="35550" cy="8175"/>
              </a:xfrm>
              <a:custGeom>
                <a:rect b="b" l="l" r="r" t="t"/>
                <a:pathLst>
                  <a:path extrusionOk="0" h="327" w="1422">
                    <a:moveTo>
                      <a:pt x="1265" y="1"/>
                    </a:moveTo>
                    <a:cubicBezTo>
                      <a:pt x="897" y="1"/>
                      <a:pt x="1" y="116"/>
                      <a:pt x="102" y="174"/>
                    </a:cubicBezTo>
                    <a:cubicBezTo>
                      <a:pt x="167" y="207"/>
                      <a:pt x="508" y="326"/>
                      <a:pt x="659" y="326"/>
                    </a:cubicBezTo>
                    <a:cubicBezTo>
                      <a:pt x="678" y="326"/>
                      <a:pt x="693" y="324"/>
                      <a:pt x="705" y="320"/>
                    </a:cubicBezTo>
                    <a:cubicBezTo>
                      <a:pt x="833" y="302"/>
                      <a:pt x="1363" y="101"/>
                      <a:pt x="1418" y="28"/>
                    </a:cubicBezTo>
                    <a:cubicBezTo>
                      <a:pt x="1422" y="9"/>
                      <a:pt x="1362" y="1"/>
                      <a:pt x="1265" y="1"/>
                    </a:cubicBezTo>
                    <a:close/>
                  </a:path>
                </a:pathLst>
              </a:custGeom>
              <a:solidFill>
                <a:srgbClr val="724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3867850" y="2043775"/>
                <a:ext cx="58875" cy="11525"/>
              </a:xfrm>
              <a:custGeom>
                <a:rect b="b" l="l" r="r" t="t"/>
                <a:pathLst>
                  <a:path extrusionOk="0" h="461" w="2355">
                    <a:moveTo>
                      <a:pt x="2135" y="0"/>
                    </a:moveTo>
                    <a:cubicBezTo>
                      <a:pt x="1752" y="0"/>
                      <a:pt x="121" y="82"/>
                      <a:pt x="71" y="149"/>
                    </a:cubicBezTo>
                    <a:cubicBezTo>
                      <a:pt x="0" y="237"/>
                      <a:pt x="778" y="460"/>
                      <a:pt x="1145" y="460"/>
                    </a:cubicBezTo>
                    <a:cubicBezTo>
                      <a:pt x="1159" y="460"/>
                      <a:pt x="1173" y="460"/>
                      <a:pt x="1185" y="459"/>
                    </a:cubicBezTo>
                    <a:cubicBezTo>
                      <a:pt x="1624" y="441"/>
                      <a:pt x="2355" y="21"/>
                      <a:pt x="2209" y="3"/>
                    </a:cubicBezTo>
                    <a:cubicBezTo>
                      <a:pt x="2198" y="1"/>
                      <a:pt x="2172" y="0"/>
                      <a:pt x="2135" y="0"/>
                    </a:cubicBezTo>
                    <a:close/>
                  </a:path>
                </a:pathLst>
              </a:custGeom>
              <a:solidFill>
                <a:srgbClr val="724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3813875" y="1822400"/>
                <a:ext cx="74950" cy="91250"/>
              </a:xfrm>
              <a:custGeom>
                <a:rect b="b" l="l" r="r" t="t"/>
                <a:pathLst>
                  <a:path extrusionOk="0" h="3650" w="2998">
                    <a:moveTo>
                      <a:pt x="2765" y="1"/>
                    </a:moveTo>
                    <a:cubicBezTo>
                      <a:pt x="1837" y="1"/>
                      <a:pt x="1031" y="586"/>
                      <a:pt x="676" y="1109"/>
                    </a:cubicBezTo>
                    <a:cubicBezTo>
                      <a:pt x="0" y="2114"/>
                      <a:pt x="768" y="3650"/>
                      <a:pt x="768" y="3650"/>
                    </a:cubicBezTo>
                    <a:cubicBezTo>
                      <a:pt x="1974" y="2827"/>
                      <a:pt x="2065" y="1365"/>
                      <a:pt x="2065" y="1365"/>
                    </a:cubicBezTo>
                    <a:lnTo>
                      <a:pt x="2997" y="13"/>
                    </a:lnTo>
                    <a:cubicBezTo>
                      <a:pt x="2919" y="5"/>
                      <a:pt x="2842" y="1"/>
                      <a:pt x="2765" y="1"/>
                    </a:cubicBezTo>
                    <a:close/>
                  </a:path>
                </a:pathLst>
              </a:custGeom>
              <a:solidFill>
                <a:srgbClr val="0E26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3621525" y="3869175"/>
                <a:ext cx="318925" cy="114175"/>
              </a:xfrm>
              <a:custGeom>
                <a:rect b="b" l="l" r="r" t="t"/>
                <a:pathLst>
                  <a:path extrusionOk="0" h="4567" w="12757">
                    <a:moveTo>
                      <a:pt x="7519" y="0"/>
                    </a:moveTo>
                    <a:cubicBezTo>
                      <a:pt x="7399" y="0"/>
                      <a:pt x="7265" y="79"/>
                      <a:pt x="7091" y="265"/>
                    </a:cubicBezTo>
                    <a:cubicBezTo>
                      <a:pt x="6086" y="1325"/>
                      <a:pt x="5154" y="1453"/>
                      <a:pt x="3875" y="1837"/>
                    </a:cubicBezTo>
                    <a:cubicBezTo>
                      <a:pt x="440" y="2915"/>
                      <a:pt x="1" y="4084"/>
                      <a:pt x="1061" y="4395"/>
                    </a:cubicBezTo>
                    <a:cubicBezTo>
                      <a:pt x="1496" y="4533"/>
                      <a:pt x="2313" y="4566"/>
                      <a:pt x="3173" y="4566"/>
                    </a:cubicBezTo>
                    <a:cubicBezTo>
                      <a:pt x="3793" y="4566"/>
                      <a:pt x="4435" y="4549"/>
                      <a:pt x="4972" y="4541"/>
                    </a:cubicBezTo>
                    <a:cubicBezTo>
                      <a:pt x="6031" y="4523"/>
                      <a:pt x="10545" y="4176"/>
                      <a:pt x="12226" y="4066"/>
                    </a:cubicBezTo>
                    <a:cubicBezTo>
                      <a:pt x="12592" y="4030"/>
                      <a:pt x="12756" y="3701"/>
                      <a:pt x="12665" y="3244"/>
                    </a:cubicBezTo>
                    <a:cubicBezTo>
                      <a:pt x="12519" y="2440"/>
                      <a:pt x="12391" y="1289"/>
                      <a:pt x="12336" y="722"/>
                    </a:cubicBezTo>
                    <a:cubicBezTo>
                      <a:pt x="12336" y="630"/>
                      <a:pt x="12242" y="557"/>
                      <a:pt x="12155" y="557"/>
                    </a:cubicBezTo>
                    <a:cubicBezTo>
                      <a:pt x="12121" y="557"/>
                      <a:pt x="12088" y="568"/>
                      <a:pt x="12062" y="594"/>
                    </a:cubicBezTo>
                    <a:cubicBezTo>
                      <a:pt x="11550" y="1051"/>
                      <a:pt x="10965" y="1544"/>
                      <a:pt x="10399" y="1617"/>
                    </a:cubicBezTo>
                    <a:cubicBezTo>
                      <a:pt x="10325" y="1625"/>
                      <a:pt x="10250" y="1629"/>
                      <a:pt x="10174" y="1629"/>
                    </a:cubicBezTo>
                    <a:cubicBezTo>
                      <a:pt x="9518" y="1629"/>
                      <a:pt x="8801" y="1341"/>
                      <a:pt x="8261" y="685"/>
                    </a:cubicBezTo>
                    <a:cubicBezTo>
                      <a:pt x="7935" y="299"/>
                      <a:pt x="7752" y="0"/>
                      <a:pt x="7519" y="0"/>
                    </a:cubicBezTo>
                    <a:close/>
                  </a:path>
                </a:pathLst>
              </a:custGeom>
              <a:solidFill>
                <a:srgbClr val="5A45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3636150" y="3946150"/>
                <a:ext cx="305200" cy="51950"/>
              </a:xfrm>
              <a:custGeom>
                <a:rect b="b" l="l" r="r" t="t"/>
                <a:pathLst>
                  <a:path extrusionOk="0" h="2078" w="12208">
                    <a:moveTo>
                      <a:pt x="11696" y="0"/>
                    </a:moveTo>
                    <a:cubicBezTo>
                      <a:pt x="11696" y="0"/>
                      <a:pt x="7676" y="841"/>
                      <a:pt x="5775" y="914"/>
                    </a:cubicBezTo>
                    <a:cubicBezTo>
                      <a:pt x="4656" y="952"/>
                      <a:pt x="3753" y="967"/>
                      <a:pt x="3023" y="967"/>
                    </a:cubicBezTo>
                    <a:cubicBezTo>
                      <a:pt x="253" y="967"/>
                      <a:pt x="1" y="750"/>
                      <a:pt x="1" y="750"/>
                    </a:cubicBezTo>
                    <a:lnTo>
                      <a:pt x="1" y="750"/>
                    </a:lnTo>
                    <a:cubicBezTo>
                      <a:pt x="1" y="896"/>
                      <a:pt x="19" y="1097"/>
                      <a:pt x="110" y="1298"/>
                    </a:cubicBezTo>
                    <a:cubicBezTo>
                      <a:pt x="275" y="1645"/>
                      <a:pt x="640" y="1846"/>
                      <a:pt x="1243" y="1992"/>
                    </a:cubicBezTo>
                    <a:cubicBezTo>
                      <a:pt x="1512" y="2056"/>
                      <a:pt x="2028" y="2078"/>
                      <a:pt x="2600" y="2078"/>
                    </a:cubicBezTo>
                    <a:cubicBezTo>
                      <a:pt x="3659" y="2078"/>
                      <a:pt x="4910" y="2004"/>
                      <a:pt x="5136" y="1992"/>
                    </a:cubicBezTo>
                    <a:lnTo>
                      <a:pt x="5209" y="1992"/>
                    </a:lnTo>
                    <a:lnTo>
                      <a:pt x="6799" y="1572"/>
                    </a:lnTo>
                    <a:lnTo>
                      <a:pt x="6872" y="1572"/>
                    </a:lnTo>
                    <a:lnTo>
                      <a:pt x="9284" y="1407"/>
                    </a:lnTo>
                    <a:lnTo>
                      <a:pt x="9284" y="1828"/>
                    </a:lnTo>
                    <a:lnTo>
                      <a:pt x="11879" y="1590"/>
                    </a:lnTo>
                    <a:cubicBezTo>
                      <a:pt x="12080" y="1572"/>
                      <a:pt x="12208" y="1407"/>
                      <a:pt x="12189" y="1206"/>
                    </a:cubicBezTo>
                    <a:lnTo>
                      <a:pt x="12098" y="384"/>
                    </a:lnTo>
                    <a:cubicBezTo>
                      <a:pt x="12098" y="256"/>
                      <a:pt x="12007" y="128"/>
                      <a:pt x="11879" y="37"/>
                    </a:cubicBezTo>
                    <a:lnTo>
                      <a:pt x="11806" y="19"/>
                    </a:lnTo>
                    <a:cubicBezTo>
                      <a:pt x="11787" y="0"/>
                      <a:pt x="11733" y="0"/>
                      <a:pt x="11696" y="0"/>
                    </a:cubicBezTo>
                    <a:close/>
                  </a:path>
                </a:pathLst>
              </a:custGeom>
              <a:solidFill>
                <a:srgbClr val="5A45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4055075" y="3840850"/>
                <a:ext cx="176375" cy="155025"/>
              </a:xfrm>
              <a:custGeom>
                <a:rect b="b" l="l" r="r" t="t"/>
                <a:pathLst>
                  <a:path extrusionOk="0" h="6201" w="7055">
                    <a:moveTo>
                      <a:pt x="2766" y="0"/>
                    </a:moveTo>
                    <a:cubicBezTo>
                      <a:pt x="2001" y="0"/>
                      <a:pt x="1285" y="303"/>
                      <a:pt x="1079" y="1033"/>
                    </a:cubicBezTo>
                    <a:cubicBezTo>
                      <a:pt x="622" y="2641"/>
                      <a:pt x="202" y="2970"/>
                      <a:pt x="147" y="4011"/>
                    </a:cubicBezTo>
                    <a:cubicBezTo>
                      <a:pt x="111" y="4249"/>
                      <a:pt x="1" y="5199"/>
                      <a:pt x="147" y="5400"/>
                    </a:cubicBezTo>
                    <a:cubicBezTo>
                      <a:pt x="531" y="6021"/>
                      <a:pt x="732" y="6113"/>
                      <a:pt x="1554" y="6149"/>
                    </a:cubicBezTo>
                    <a:cubicBezTo>
                      <a:pt x="2025" y="6178"/>
                      <a:pt x="2577" y="6201"/>
                      <a:pt x="3132" y="6201"/>
                    </a:cubicBezTo>
                    <a:cubicBezTo>
                      <a:pt x="3999" y="6201"/>
                      <a:pt x="4874" y="6145"/>
                      <a:pt x="5465" y="5967"/>
                    </a:cubicBezTo>
                    <a:cubicBezTo>
                      <a:pt x="7055" y="5473"/>
                      <a:pt x="5227" y="2641"/>
                      <a:pt x="4990" y="1270"/>
                    </a:cubicBezTo>
                    <a:cubicBezTo>
                      <a:pt x="4845" y="515"/>
                      <a:pt x="3764" y="0"/>
                      <a:pt x="2766" y="0"/>
                    </a:cubicBezTo>
                    <a:close/>
                  </a:path>
                </a:pathLst>
              </a:custGeom>
              <a:solidFill>
                <a:srgbClr val="5A45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4054625" y="3940200"/>
                <a:ext cx="153525" cy="71400"/>
              </a:xfrm>
              <a:custGeom>
                <a:rect b="b" l="l" r="r" t="t"/>
                <a:pathLst>
                  <a:path extrusionOk="0" h="2856" w="6141">
                    <a:moveTo>
                      <a:pt x="165" y="1"/>
                    </a:moveTo>
                    <a:lnTo>
                      <a:pt x="19" y="1993"/>
                    </a:lnTo>
                    <a:cubicBezTo>
                      <a:pt x="1" y="2303"/>
                      <a:pt x="311" y="2724"/>
                      <a:pt x="2175" y="2833"/>
                    </a:cubicBezTo>
                    <a:cubicBezTo>
                      <a:pt x="2398" y="2848"/>
                      <a:pt x="2625" y="2856"/>
                      <a:pt x="2851" y="2856"/>
                    </a:cubicBezTo>
                    <a:cubicBezTo>
                      <a:pt x="3984" y="2856"/>
                      <a:pt x="5108" y="2678"/>
                      <a:pt x="5611" y="2449"/>
                    </a:cubicBezTo>
                    <a:cubicBezTo>
                      <a:pt x="6141" y="2230"/>
                      <a:pt x="6068" y="1846"/>
                      <a:pt x="6068" y="1846"/>
                    </a:cubicBezTo>
                    <a:lnTo>
                      <a:pt x="6141" y="969"/>
                    </a:lnTo>
                    <a:lnTo>
                      <a:pt x="6068" y="494"/>
                    </a:lnTo>
                    <a:cubicBezTo>
                      <a:pt x="6068" y="494"/>
                      <a:pt x="5794" y="787"/>
                      <a:pt x="5245" y="896"/>
                    </a:cubicBezTo>
                    <a:cubicBezTo>
                      <a:pt x="4768" y="958"/>
                      <a:pt x="4168" y="994"/>
                      <a:pt x="3542" y="994"/>
                    </a:cubicBezTo>
                    <a:cubicBezTo>
                      <a:pt x="2491" y="994"/>
                      <a:pt x="1366" y="892"/>
                      <a:pt x="622" y="640"/>
                    </a:cubicBezTo>
                    <a:cubicBezTo>
                      <a:pt x="183" y="403"/>
                      <a:pt x="165" y="1"/>
                      <a:pt x="165" y="1"/>
                    </a:cubicBezTo>
                    <a:close/>
                  </a:path>
                </a:pathLst>
              </a:custGeom>
              <a:solidFill>
                <a:srgbClr val="5A45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3709250" y="2760175"/>
                <a:ext cx="500275" cy="1157975"/>
              </a:xfrm>
              <a:custGeom>
                <a:rect b="b" l="l" r="r" t="t"/>
                <a:pathLst>
                  <a:path extrusionOk="0" h="46319" w="20011">
                    <a:moveTo>
                      <a:pt x="494" y="0"/>
                    </a:moveTo>
                    <a:cubicBezTo>
                      <a:pt x="1" y="6908"/>
                      <a:pt x="494" y="22422"/>
                      <a:pt x="1060" y="25547"/>
                    </a:cubicBezTo>
                    <a:cubicBezTo>
                      <a:pt x="2376" y="32674"/>
                      <a:pt x="3125" y="44168"/>
                      <a:pt x="3253" y="45009"/>
                    </a:cubicBezTo>
                    <a:cubicBezTo>
                      <a:pt x="3397" y="45715"/>
                      <a:pt x="5772" y="46318"/>
                      <a:pt x="7375" y="46318"/>
                    </a:cubicBezTo>
                    <a:cubicBezTo>
                      <a:pt x="8221" y="46318"/>
                      <a:pt x="8852" y="46150"/>
                      <a:pt x="8827" y="45740"/>
                    </a:cubicBezTo>
                    <a:cubicBezTo>
                      <a:pt x="8809" y="45192"/>
                      <a:pt x="9010" y="37060"/>
                      <a:pt x="8991" y="31029"/>
                    </a:cubicBezTo>
                    <a:cubicBezTo>
                      <a:pt x="8991" y="28928"/>
                      <a:pt x="8279" y="26899"/>
                      <a:pt x="8315" y="25949"/>
                    </a:cubicBezTo>
                    <a:lnTo>
                      <a:pt x="9010" y="13907"/>
                    </a:lnTo>
                    <a:lnTo>
                      <a:pt x="9686" y="13907"/>
                    </a:lnTo>
                    <a:cubicBezTo>
                      <a:pt x="9832" y="15204"/>
                      <a:pt x="10983" y="20284"/>
                      <a:pt x="11970" y="27174"/>
                    </a:cubicBezTo>
                    <a:cubicBezTo>
                      <a:pt x="13249" y="36201"/>
                      <a:pt x="14346" y="44095"/>
                      <a:pt x="14346" y="44607"/>
                    </a:cubicBezTo>
                    <a:cubicBezTo>
                      <a:pt x="14354" y="45084"/>
                      <a:pt x="15454" y="45289"/>
                      <a:pt x="16607" y="45289"/>
                    </a:cubicBezTo>
                    <a:cubicBezTo>
                      <a:pt x="17884" y="45289"/>
                      <a:pt x="19225" y="45038"/>
                      <a:pt x="19225" y="44625"/>
                    </a:cubicBezTo>
                    <a:cubicBezTo>
                      <a:pt x="19225" y="44040"/>
                      <a:pt x="19554" y="38503"/>
                      <a:pt x="19956" y="29842"/>
                    </a:cubicBezTo>
                    <a:cubicBezTo>
                      <a:pt x="20011" y="29074"/>
                      <a:pt x="19316" y="24451"/>
                      <a:pt x="19316" y="23701"/>
                    </a:cubicBezTo>
                    <a:cubicBezTo>
                      <a:pt x="19225" y="17598"/>
                      <a:pt x="19663" y="12244"/>
                      <a:pt x="19791" y="8004"/>
                    </a:cubicBezTo>
                    <a:cubicBezTo>
                      <a:pt x="19956" y="3381"/>
                      <a:pt x="19609" y="877"/>
                      <a:pt x="19590" y="110"/>
                    </a:cubicBezTo>
                    <a:cubicBezTo>
                      <a:pt x="19590" y="110"/>
                      <a:pt x="17123" y="329"/>
                      <a:pt x="15643" y="585"/>
                    </a:cubicBezTo>
                    <a:cubicBezTo>
                      <a:pt x="14268" y="808"/>
                      <a:pt x="12401" y="895"/>
                      <a:pt x="10449" y="895"/>
                    </a:cubicBezTo>
                    <a:cubicBezTo>
                      <a:pt x="7449" y="895"/>
                      <a:pt x="4248" y="690"/>
                      <a:pt x="2321" y="457"/>
                    </a:cubicBezTo>
                    <a:cubicBezTo>
                      <a:pt x="1755" y="384"/>
                      <a:pt x="1060" y="274"/>
                      <a:pt x="494" y="0"/>
                    </a:cubicBezTo>
                    <a:close/>
                  </a:path>
                </a:pathLst>
              </a:custGeom>
              <a:solidFill>
                <a:srgbClr val="452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3716550" y="2924625"/>
                <a:ext cx="487050" cy="83900"/>
              </a:xfrm>
              <a:custGeom>
                <a:rect b="b" l="l" r="r" t="t"/>
                <a:pathLst>
                  <a:path extrusionOk="0" h="3356" w="19482">
                    <a:moveTo>
                      <a:pt x="38" y="1"/>
                    </a:moveTo>
                    <a:lnTo>
                      <a:pt x="1" y="878"/>
                    </a:lnTo>
                    <a:cubicBezTo>
                      <a:pt x="1268" y="2076"/>
                      <a:pt x="4250" y="3356"/>
                      <a:pt x="6112" y="3356"/>
                    </a:cubicBezTo>
                    <a:cubicBezTo>
                      <a:pt x="6210" y="3356"/>
                      <a:pt x="6305" y="3352"/>
                      <a:pt x="6397" y="3345"/>
                    </a:cubicBezTo>
                    <a:cubicBezTo>
                      <a:pt x="8224" y="3217"/>
                      <a:pt x="9065" y="2102"/>
                      <a:pt x="9065" y="2102"/>
                    </a:cubicBezTo>
                    <a:cubicBezTo>
                      <a:pt x="9840" y="2989"/>
                      <a:pt x="11214" y="3305"/>
                      <a:pt x="12724" y="3305"/>
                    </a:cubicBezTo>
                    <a:cubicBezTo>
                      <a:pt x="15412" y="3305"/>
                      <a:pt x="18533" y="2305"/>
                      <a:pt x="19481" y="1755"/>
                    </a:cubicBezTo>
                    <a:lnTo>
                      <a:pt x="19481" y="1426"/>
                    </a:lnTo>
                    <a:lnTo>
                      <a:pt x="38" y="1"/>
                    </a:lnTo>
                    <a:close/>
                  </a:path>
                </a:pathLst>
              </a:custGeom>
              <a:solidFill>
                <a:srgbClr val="5A45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4271175" y="3033350"/>
                <a:ext cx="174075" cy="18775"/>
              </a:xfrm>
              <a:custGeom>
                <a:rect b="b" l="l" r="r" t="t"/>
                <a:pathLst>
                  <a:path extrusionOk="0" h="751" w="6963">
                    <a:moveTo>
                      <a:pt x="3582" y="1"/>
                    </a:moveTo>
                    <a:lnTo>
                      <a:pt x="1" y="750"/>
                    </a:lnTo>
                    <a:lnTo>
                      <a:pt x="4441" y="750"/>
                    </a:lnTo>
                    <a:lnTo>
                      <a:pt x="6963" y="1"/>
                    </a:lnTo>
                    <a:close/>
                  </a:path>
                </a:pathLst>
              </a:custGeom>
              <a:solidFill>
                <a:srgbClr val="EBAE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4383100" y="3003675"/>
                <a:ext cx="11450" cy="34275"/>
              </a:xfrm>
              <a:custGeom>
                <a:rect b="b" l="l" r="r" t="t"/>
                <a:pathLst>
                  <a:path extrusionOk="0" h="1371" w="458">
                    <a:moveTo>
                      <a:pt x="1" y="0"/>
                    </a:moveTo>
                    <a:lnTo>
                      <a:pt x="1" y="1371"/>
                    </a:lnTo>
                    <a:lnTo>
                      <a:pt x="458" y="1371"/>
                    </a:lnTo>
                    <a:lnTo>
                      <a:pt x="293" y="0"/>
                    </a:lnTo>
                    <a:close/>
                  </a:path>
                </a:pathLst>
              </a:custGeom>
              <a:solidFill>
                <a:srgbClr val="452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4382200" y="3033350"/>
                <a:ext cx="63050" cy="405725"/>
              </a:xfrm>
              <a:custGeom>
                <a:rect b="b" l="l" r="r" t="t"/>
                <a:pathLst>
                  <a:path extrusionOk="0" h="16229" w="2522">
                    <a:moveTo>
                      <a:pt x="2522" y="1"/>
                    </a:moveTo>
                    <a:lnTo>
                      <a:pt x="37" y="768"/>
                    </a:lnTo>
                    <a:lnTo>
                      <a:pt x="37" y="16217"/>
                    </a:lnTo>
                    <a:lnTo>
                      <a:pt x="37" y="16217"/>
                    </a:lnTo>
                    <a:lnTo>
                      <a:pt x="2083" y="15607"/>
                    </a:lnTo>
                    <a:cubicBezTo>
                      <a:pt x="2339" y="15534"/>
                      <a:pt x="2522" y="15296"/>
                      <a:pt x="2522" y="15040"/>
                    </a:cubicBezTo>
                    <a:lnTo>
                      <a:pt x="2522" y="1"/>
                    </a:lnTo>
                    <a:close/>
                    <a:moveTo>
                      <a:pt x="37" y="16217"/>
                    </a:moveTo>
                    <a:lnTo>
                      <a:pt x="0" y="16228"/>
                    </a:lnTo>
                    <a:lnTo>
                      <a:pt x="37" y="16228"/>
                    </a:lnTo>
                    <a:lnTo>
                      <a:pt x="37" y="16217"/>
                    </a:lnTo>
                    <a:close/>
                  </a:path>
                </a:pathLst>
              </a:custGeom>
              <a:solidFill>
                <a:srgbClr val="EBAE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313200" y="2829150"/>
                <a:ext cx="100550" cy="195125"/>
              </a:xfrm>
              <a:custGeom>
                <a:rect b="b" l="l" r="r" t="t"/>
                <a:pathLst>
                  <a:path extrusionOk="0" h="7805" w="4022">
                    <a:moveTo>
                      <a:pt x="421" y="1"/>
                    </a:moveTo>
                    <a:lnTo>
                      <a:pt x="421" y="1"/>
                    </a:lnTo>
                    <a:cubicBezTo>
                      <a:pt x="385" y="1"/>
                      <a:pt x="988" y="2413"/>
                      <a:pt x="841" y="2632"/>
                    </a:cubicBezTo>
                    <a:cubicBezTo>
                      <a:pt x="1" y="3820"/>
                      <a:pt x="604" y="5008"/>
                      <a:pt x="659" y="5866"/>
                    </a:cubicBezTo>
                    <a:cubicBezTo>
                      <a:pt x="705" y="6371"/>
                      <a:pt x="584" y="6941"/>
                      <a:pt x="812" y="6941"/>
                    </a:cubicBezTo>
                    <a:cubicBezTo>
                      <a:pt x="856" y="6941"/>
                      <a:pt x="913" y="6919"/>
                      <a:pt x="988" y="6872"/>
                    </a:cubicBezTo>
                    <a:cubicBezTo>
                      <a:pt x="1792" y="6342"/>
                      <a:pt x="1298" y="4935"/>
                      <a:pt x="1298" y="4934"/>
                    </a:cubicBezTo>
                    <a:lnTo>
                      <a:pt x="1298" y="4934"/>
                    </a:lnTo>
                    <a:cubicBezTo>
                      <a:pt x="1298" y="4935"/>
                      <a:pt x="1627" y="5008"/>
                      <a:pt x="1755" y="5355"/>
                    </a:cubicBezTo>
                    <a:cubicBezTo>
                      <a:pt x="1993" y="5976"/>
                      <a:pt x="2267" y="7073"/>
                      <a:pt x="1645" y="7365"/>
                    </a:cubicBezTo>
                    <a:cubicBezTo>
                      <a:pt x="1677" y="7661"/>
                      <a:pt x="1914" y="7805"/>
                      <a:pt x="2205" y="7805"/>
                    </a:cubicBezTo>
                    <a:cubicBezTo>
                      <a:pt x="2595" y="7805"/>
                      <a:pt x="3081" y="7546"/>
                      <a:pt x="3290" y="7054"/>
                    </a:cubicBezTo>
                    <a:cubicBezTo>
                      <a:pt x="4021" y="5538"/>
                      <a:pt x="3656" y="3381"/>
                      <a:pt x="3564" y="2504"/>
                    </a:cubicBezTo>
                    <a:cubicBezTo>
                      <a:pt x="3528" y="2047"/>
                      <a:pt x="3290" y="768"/>
                      <a:pt x="3290" y="768"/>
                    </a:cubicBezTo>
                    <a:lnTo>
                      <a:pt x="421" y="1"/>
                    </a:ln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4271175" y="3051625"/>
                <a:ext cx="111950" cy="387450"/>
              </a:xfrm>
              <a:custGeom>
                <a:rect b="b" l="l" r="r" t="t"/>
                <a:pathLst>
                  <a:path extrusionOk="0" h="15498" w="4478">
                    <a:moveTo>
                      <a:pt x="1" y="1"/>
                    </a:moveTo>
                    <a:lnTo>
                      <a:pt x="1" y="14839"/>
                    </a:lnTo>
                    <a:cubicBezTo>
                      <a:pt x="1" y="15223"/>
                      <a:pt x="293" y="15497"/>
                      <a:pt x="658" y="15497"/>
                    </a:cubicBezTo>
                    <a:lnTo>
                      <a:pt x="4478" y="15497"/>
                    </a:lnTo>
                    <a:lnTo>
                      <a:pt x="4478" y="1"/>
                    </a:lnTo>
                    <a:close/>
                  </a:path>
                </a:pathLst>
              </a:custGeom>
              <a:solidFill>
                <a:srgbClr val="FFC6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4346550" y="2995900"/>
                <a:ext cx="17400" cy="46625"/>
              </a:xfrm>
              <a:custGeom>
                <a:rect b="b" l="l" r="r" t="t"/>
                <a:pathLst>
                  <a:path extrusionOk="0" h="1865" w="696">
                    <a:moveTo>
                      <a:pt x="403" y="1"/>
                    </a:moveTo>
                    <a:lnTo>
                      <a:pt x="110" y="293"/>
                    </a:lnTo>
                    <a:lnTo>
                      <a:pt x="1" y="1864"/>
                    </a:lnTo>
                    <a:lnTo>
                      <a:pt x="512" y="1864"/>
                    </a:lnTo>
                    <a:lnTo>
                      <a:pt x="512" y="311"/>
                    </a:lnTo>
                    <a:lnTo>
                      <a:pt x="640" y="311"/>
                    </a:lnTo>
                    <a:cubicBezTo>
                      <a:pt x="640" y="311"/>
                      <a:pt x="659" y="275"/>
                      <a:pt x="677" y="183"/>
                    </a:cubicBezTo>
                    <a:cubicBezTo>
                      <a:pt x="695" y="37"/>
                      <a:pt x="677" y="1"/>
                      <a:pt x="677" y="1"/>
                    </a:cubicBezTo>
                    <a:close/>
                  </a:path>
                </a:pathLst>
              </a:custGeom>
              <a:solidFill>
                <a:srgbClr val="452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4322800" y="2848350"/>
                <a:ext cx="83625" cy="43875"/>
              </a:xfrm>
              <a:custGeom>
                <a:rect b="b" l="l" r="r" t="t"/>
                <a:pathLst>
                  <a:path extrusionOk="0" h="1755" w="3345">
                    <a:moveTo>
                      <a:pt x="3180" y="0"/>
                    </a:moveTo>
                    <a:lnTo>
                      <a:pt x="1" y="640"/>
                    </a:lnTo>
                    <a:lnTo>
                      <a:pt x="220" y="1754"/>
                    </a:lnTo>
                    <a:cubicBezTo>
                      <a:pt x="220" y="1754"/>
                      <a:pt x="1499" y="1736"/>
                      <a:pt x="2212" y="1572"/>
                    </a:cubicBezTo>
                    <a:cubicBezTo>
                      <a:pt x="2961" y="1425"/>
                      <a:pt x="3345" y="1188"/>
                      <a:pt x="3345" y="1188"/>
                    </a:cubicBezTo>
                    <a:lnTo>
                      <a:pt x="3180" y="0"/>
                    </a:lnTo>
                    <a:close/>
                  </a:path>
                </a:pathLst>
              </a:custGeom>
              <a:solidFill>
                <a:srgbClr val="D9B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3719300" y="2812475"/>
                <a:ext cx="485650" cy="295375"/>
              </a:xfrm>
              <a:custGeom>
                <a:rect b="b" l="l" r="r" t="t"/>
                <a:pathLst>
                  <a:path extrusionOk="0" h="11815" w="19426">
                    <a:moveTo>
                      <a:pt x="11212" y="0"/>
                    </a:moveTo>
                    <a:cubicBezTo>
                      <a:pt x="10449" y="0"/>
                      <a:pt x="9738" y="14"/>
                      <a:pt x="9138" y="46"/>
                    </a:cubicBezTo>
                    <a:cubicBezTo>
                      <a:pt x="5812" y="229"/>
                      <a:pt x="110" y="229"/>
                      <a:pt x="110" y="229"/>
                    </a:cubicBezTo>
                    <a:lnTo>
                      <a:pt x="1" y="1654"/>
                    </a:lnTo>
                    <a:cubicBezTo>
                      <a:pt x="987" y="2239"/>
                      <a:pt x="1737" y="2349"/>
                      <a:pt x="1737" y="2349"/>
                    </a:cubicBezTo>
                    <a:cubicBezTo>
                      <a:pt x="1737" y="3756"/>
                      <a:pt x="202" y="6607"/>
                      <a:pt x="202" y="6607"/>
                    </a:cubicBezTo>
                    <a:cubicBezTo>
                      <a:pt x="2047" y="4706"/>
                      <a:pt x="2559" y="2440"/>
                      <a:pt x="2559" y="2440"/>
                    </a:cubicBezTo>
                    <a:cubicBezTo>
                      <a:pt x="2559" y="2440"/>
                      <a:pt x="5478" y="2883"/>
                      <a:pt x="7681" y="2883"/>
                    </a:cubicBezTo>
                    <a:cubicBezTo>
                      <a:pt x="7804" y="2883"/>
                      <a:pt x="7924" y="2882"/>
                      <a:pt x="8041" y="2879"/>
                    </a:cubicBezTo>
                    <a:cubicBezTo>
                      <a:pt x="8133" y="4085"/>
                      <a:pt x="8662" y="11742"/>
                      <a:pt x="8662" y="11742"/>
                    </a:cubicBezTo>
                    <a:lnTo>
                      <a:pt x="9284" y="11815"/>
                    </a:lnTo>
                    <a:lnTo>
                      <a:pt x="9284" y="2897"/>
                    </a:lnTo>
                    <a:cubicBezTo>
                      <a:pt x="9408" y="2894"/>
                      <a:pt x="9540" y="2893"/>
                      <a:pt x="9678" y="2893"/>
                    </a:cubicBezTo>
                    <a:cubicBezTo>
                      <a:pt x="11338" y="2893"/>
                      <a:pt x="13907" y="3080"/>
                      <a:pt x="13907" y="3080"/>
                    </a:cubicBezTo>
                    <a:cubicBezTo>
                      <a:pt x="13907" y="3080"/>
                      <a:pt x="14401" y="5273"/>
                      <a:pt x="16246" y="7173"/>
                    </a:cubicBezTo>
                    <a:cubicBezTo>
                      <a:pt x="14777" y="5105"/>
                      <a:pt x="14676" y="3055"/>
                      <a:pt x="14639" y="3043"/>
                    </a:cubicBezTo>
                    <a:lnTo>
                      <a:pt x="14639" y="3043"/>
                    </a:lnTo>
                    <a:cubicBezTo>
                      <a:pt x="16412" y="2897"/>
                      <a:pt x="19426" y="2166"/>
                      <a:pt x="19426" y="2166"/>
                    </a:cubicBezTo>
                    <a:lnTo>
                      <a:pt x="19334" y="284"/>
                    </a:lnTo>
                    <a:cubicBezTo>
                      <a:pt x="19334" y="284"/>
                      <a:pt x="14723" y="0"/>
                      <a:pt x="11212" y="0"/>
                    </a:cubicBezTo>
                    <a:close/>
                  </a:path>
                </a:pathLst>
              </a:custGeom>
              <a:solidFill>
                <a:srgbClr val="5A45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3696000" y="2104600"/>
                <a:ext cx="524500" cy="896350"/>
              </a:xfrm>
              <a:custGeom>
                <a:rect b="b" l="l" r="r" t="t"/>
                <a:pathLst>
                  <a:path extrusionOk="0" h="35854" w="20980">
                    <a:moveTo>
                      <a:pt x="7438" y="0"/>
                    </a:moveTo>
                    <a:lnTo>
                      <a:pt x="3107" y="2047"/>
                    </a:lnTo>
                    <a:cubicBezTo>
                      <a:pt x="3107" y="2047"/>
                      <a:pt x="2449" y="9155"/>
                      <a:pt x="2504" y="10654"/>
                    </a:cubicBezTo>
                    <a:cubicBezTo>
                      <a:pt x="2577" y="12170"/>
                      <a:pt x="1426" y="16903"/>
                      <a:pt x="969" y="20613"/>
                    </a:cubicBezTo>
                    <a:cubicBezTo>
                      <a:pt x="512" y="24341"/>
                      <a:pt x="1" y="32619"/>
                      <a:pt x="1" y="32619"/>
                    </a:cubicBezTo>
                    <a:cubicBezTo>
                      <a:pt x="2139" y="34940"/>
                      <a:pt x="4715" y="35415"/>
                      <a:pt x="7036" y="35470"/>
                    </a:cubicBezTo>
                    <a:cubicBezTo>
                      <a:pt x="7060" y="35470"/>
                      <a:pt x="7083" y="35470"/>
                      <a:pt x="7106" y="35470"/>
                    </a:cubicBezTo>
                    <a:cubicBezTo>
                      <a:pt x="9354" y="35470"/>
                      <a:pt x="10088" y="33734"/>
                      <a:pt x="10088" y="33734"/>
                    </a:cubicBezTo>
                    <a:cubicBezTo>
                      <a:pt x="10618" y="35324"/>
                      <a:pt x="12518" y="35854"/>
                      <a:pt x="13414" y="35854"/>
                    </a:cubicBezTo>
                    <a:cubicBezTo>
                      <a:pt x="17397" y="35854"/>
                      <a:pt x="20943" y="33843"/>
                      <a:pt x="20943" y="33843"/>
                    </a:cubicBezTo>
                    <a:cubicBezTo>
                      <a:pt x="20979" y="26936"/>
                      <a:pt x="18841" y="15661"/>
                      <a:pt x="18859" y="12481"/>
                    </a:cubicBezTo>
                    <a:cubicBezTo>
                      <a:pt x="18896" y="9301"/>
                      <a:pt x="18348" y="2412"/>
                      <a:pt x="18348" y="2412"/>
                    </a:cubicBezTo>
                    <a:cubicBezTo>
                      <a:pt x="17215" y="1517"/>
                      <a:pt x="13103" y="219"/>
                      <a:pt x="13103" y="219"/>
                    </a:cubicBezTo>
                    <a:lnTo>
                      <a:pt x="12902" y="8790"/>
                    </a:lnTo>
                    <a:lnTo>
                      <a:pt x="10252" y="12792"/>
                    </a:lnTo>
                    <a:lnTo>
                      <a:pt x="7785" y="8790"/>
                    </a:lnTo>
                    <a:lnTo>
                      <a:pt x="7438" y="0"/>
                    </a:lnTo>
                    <a:close/>
                  </a:path>
                </a:pathLst>
              </a:custGeom>
              <a:solidFill>
                <a:srgbClr val="937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3834425" y="2104600"/>
                <a:ext cx="228900" cy="420325"/>
              </a:xfrm>
              <a:custGeom>
                <a:rect b="b" l="l" r="r" t="t"/>
                <a:pathLst>
                  <a:path extrusionOk="0" h="16813" w="9156">
                    <a:moveTo>
                      <a:pt x="1901" y="0"/>
                    </a:moveTo>
                    <a:lnTo>
                      <a:pt x="1042" y="366"/>
                    </a:lnTo>
                    <a:lnTo>
                      <a:pt x="1" y="9429"/>
                    </a:lnTo>
                    <a:lnTo>
                      <a:pt x="1335" y="9429"/>
                    </a:lnTo>
                    <a:lnTo>
                      <a:pt x="257" y="10617"/>
                    </a:lnTo>
                    <a:lnTo>
                      <a:pt x="4697" y="16812"/>
                    </a:lnTo>
                    <a:lnTo>
                      <a:pt x="9156" y="10526"/>
                    </a:lnTo>
                    <a:lnTo>
                      <a:pt x="8023" y="9265"/>
                    </a:lnTo>
                    <a:lnTo>
                      <a:pt x="8023" y="9265"/>
                    </a:lnTo>
                    <a:lnTo>
                      <a:pt x="9156" y="9429"/>
                    </a:lnTo>
                    <a:lnTo>
                      <a:pt x="8480" y="512"/>
                    </a:lnTo>
                    <a:lnTo>
                      <a:pt x="7566" y="201"/>
                    </a:lnTo>
                    <a:lnTo>
                      <a:pt x="7365" y="8790"/>
                    </a:lnTo>
                    <a:lnTo>
                      <a:pt x="4697" y="12792"/>
                    </a:lnTo>
                    <a:lnTo>
                      <a:pt x="2230" y="8790"/>
                    </a:lnTo>
                    <a:lnTo>
                      <a:pt x="1901" y="0"/>
                    </a:lnTo>
                    <a:close/>
                  </a:path>
                </a:pathLst>
              </a:custGeom>
              <a:solidFill>
                <a:srgbClr val="5A45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3883300" y="2130175"/>
                <a:ext cx="61700" cy="158100"/>
              </a:xfrm>
              <a:custGeom>
                <a:rect b="b" l="l" r="r" t="t"/>
                <a:pathLst>
                  <a:path extrusionOk="0" h="6324" w="2468">
                    <a:moveTo>
                      <a:pt x="1" y="0"/>
                    </a:moveTo>
                    <a:lnTo>
                      <a:pt x="220" y="6323"/>
                    </a:lnTo>
                    <a:lnTo>
                      <a:pt x="2468" y="4021"/>
                    </a:lnTo>
                    <a:lnTo>
                      <a:pt x="403" y="5300"/>
                    </a:lnTo>
                    <a:lnTo>
                      <a:pt x="1" y="0"/>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3944975" y="2132000"/>
                <a:ext cx="78150" cy="148050"/>
              </a:xfrm>
              <a:custGeom>
                <a:rect b="b" l="l" r="r" t="t"/>
                <a:pathLst>
                  <a:path extrusionOk="0" h="5922" w="3126">
                    <a:moveTo>
                      <a:pt x="3126" y="0"/>
                    </a:moveTo>
                    <a:lnTo>
                      <a:pt x="1993" y="5245"/>
                    </a:lnTo>
                    <a:lnTo>
                      <a:pt x="1" y="3948"/>
                    </a:lnTo>
                    <a:lnTo>
                      <a:pt x="2230" y="5921"/>
                    </a:lnTo>
                    <a:lnTo>
                      <a:pt x="3126" y="0"/>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3935400" y="2513475"/>
                <a:ext cx="24225" cy="466000"/>
              </a:xfrm>
              <a:custGeom>
                <a:rect b="b" l="l" r="r" t="t"/>
                <a:pathLst>
                  <a:path extrusionOk="0" h="18640" w="969">
                    <a:moveTo>
                      <a:pt x="969" y="0"/>
                    </a:moveTo>
                    <a:lnTo>
                      <a:pt x="658" y="457"/>
                    </a:lnTo>
                    <a:lnTo>
                      <a:pt x="0" y="18640"/>
                    </a:lnTo>
                    <a:lnTo>
                      <a:pt x="512" y="17360"/>
                    </a:lnTo>
                    <a:lnTo>
                      <a:pt x="969" y="0"/>
                    </a:lnTo>
                    <a:close/>
                  </a:path>
                </a:pathLst>
              </a:custGeom>
              <a:solidFill>
                <a:srgbClr val="5A45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4048225" y="2116925"/>
                <a:ext cx="362675" cy="749175"/>
              </a:xfrm>
              <a:custGeom>
                <a:rect b="b" l="l" r="r" t="t"/>
                <a:pathLst>
                  <a:path extrusionOk="0" h="29967" w="14507">
                    <a:moveTo>
                      <a:pt x="1" y="0"/>
                    </a:moveTo>
                    <a:lnTo>
                      <a:pt x="2450" y="7493"/>
                    </a:lnTo>
                    <a:cubicBezTo>
                      <a:pt x="2431" y="7548"/>
                      <a:pt x="8681" y="21893"/>
                      <a:pt x="10052" y="26918"/>
                    </a:cubicBezTo>
                    <a:cubicBezTo>
                      <a:pt x="10125" y="27156"/>
                      <a:pt x="10600" y="29348"/>
                      <a:pt x="10655" y="29604"/>
                    </a:cubicBezTo>
                    <a:cubicBezTo>
                      <a:pt x="10699" y="29860"/>
                      <a:pt x="11074" y="29967"/>
                      <a:pt x="11573" y="29967"/>
                    </a:cubicBezTo>
                    <a:cubicBezTo>
                      <a:pt x="12715" y="29967"/>
                      <a:pt x="14506" y="29405"/>
                      <a:pt x="14456" y="28782"/>
                    </a:cubicBezTo>
                    <a:cubicBezTo>
                      <a:pt x="14437" y="28490"/>
                      <a:pt x="14054" y="26315"/>
                      <a:pt x="14035" y="26096"/>
                    </a:cubicBezTo>
                    <a:cubicBezTo>
                      <a:pt x="13030" y="20760"/>
                      <a:pt x="9924" y="12884"/>
                      <a:pt x="8681" y="9119"/>
                    </a:cubicBezTo>
                    <a:cubicBezTo>
                      <a:pt x="6908" y="3765"/>
                      <a:pt x="4131" y="1609"/>
                      <a:pt x="2760" y="969"/>
                    </a:cubicBezTo>
                    <a:lnTo>
                      <a:pt x="1" y="0"/>
                    </a:lnTo>
                    <a:close/>
                  </a:path>
                </a:pathLst>
              </a:custGeom>
              <a:solidFill>
                <a:srgbClr val="937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3101750" y="2537225"/>
                <a:ext cx="206425" cy="92050"/>
              </a:xfrm>
              <a:custGeom>
                <a:rect b="b" l="l" r="r" t="t"/>
                <a:pathLst>
                  <a:path extrusionOk="0" h="3682" w="8257">
                    <a:moveTo>
                      <a:pt x="6922" y="0"/>
                    </a:moveTo>
                    <a:cubicBezTo>
                      <a:pt x="6922" y="0"/>
                      <a:pt x="5625" y="19"/>
                      <a:pt x="5168" y="74"/>
                    </a:cubicBezTo>
                    <a:cubicBezTo>
                      <a:pt x="4309" y="147"/>
                      <a:pt x="2116" y="183"/>
                      <a:pt x="764" y="1188"/>
                    </a:cubicBezTo>
                    <a:cubicBezTo>
                      <a:pt x="1" y="1703"/>
                      <a:pt x="65" y="2854"/>
                      <a:pt x="704" y="2854"/>
                    </a:cubicBezTo>
                    <a:cubicBezTo>
                      <a:pt x="724" y="2854"/>
                      <a:pt x="743" y="2853"/>
                      <a:pt x="764" y="2851"/>
                    </a:cubicBezTo>
                    <a:cubicBezTo>
                      <a:pt x="871" y="2408"/>
                      <a:pt x="1395" y="2295"/>
                      <a:pt x="1923" y="2295"/>
                    </a:cubicBezTo>
                    <a:cubicBezTo>
                      <a:pt x="2201" y="2295"/>
                      <a:pt x="2480" y="2326"/>
                      <a:pt x="2701" y="2358"/>
                    </a:cubicBezTo>
                    <a:cubicBezTo>
                      <a:pt x="3066" y="2431"/>
                      <a:pt x="3212" y="2723"/>
                      <a:pt x="3212" y="2723"/>
                    </a:cubicBezTo>
                    <a:cubicBezTo>
                      <a:pt x="3212" y="2723"/>
                      <a:pt x="3064" y="2703"/>
                      <a:pt x="2850" y="2703"/>
                    </a:cubicBezTo>
                    <a:cubicBezTo>
                      <a:pt x="2382" y="2703"/>
                      <a:pt x="1599" y="2798"/>
                      <a:pt x="1348" y="3399"/>
                    </a:cubicBezTo>
                    <a:cubicBezTo>
                      <a:pt x="1263" y="3616"/>
                      <a:pt x="1332" y="3682"/>
                      <a:pt x="1485" y="3682"/>
                    </a:cubicBezTo>
                    <a:cubicBezTo>
                      <a:pt x="1694" y="3682"/>
                      <a:pt x="2060" y="3559"/>
                      <a:pt x="2408" y="3527"/>
                    </a:cubicBezTo>
                    <a:cubicBezTo>
                      <a:pt x="2530" y="3514"/>
                      <a:pt x="2661" y="3511"/>
                      <a:pt x="2798" y="3511"/>
                    </a:cubicBezTo>
                    <a:cubicBezTo>
                      <a:pt x="2989" y="3511"/>
                      <a:pt x="3193" y="3518"/>
                      <a:pt x="3404" y="3518"/>
                    </a:cubicBezTo>
                    <a:cubicBezTo>
                      <a:pt x="4111" y="3518"/>
                      <a:pt x="4899" y="3436"/>
                      <a:pt x="5552" y="2723"/>
                    </a:cubicBezTo>
                    <a:cubicBezTo>
                      <a:pt x="5620" y="2647"/>
                      <a:pt x="6098" y="2625"/>
                      <a:pt x="6633" y="2625"/>
                    </a:cubicBezTo>
                    <a:cubicBezTo>
                      <a:pt x="7383" y="2625"/>
                      <a:pt x="8245" y="2668"/>
                      <a:pt x="8256" y="2668"/>
                    </a:cubicBezTo>
                    <a:lnTo>
                      <a:pt x="6922" y="0"/>
                    </a:ln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3238700" y="2530375"/>
                <a:ext cx="34275" cy="81350"/>
              </a:xfrm>
              <a:custGeom>
                <a:rect b="b" l="l" r="r" t="t"/>
                <a:pathLst>
                  <a:path extrusionOk="0" h="3254" w="1371">
                    <a:moveTo>
                      <a:pt x="1371" y="0"/>
                    </a:moveTo>
                    <a:lnTo>
                      <a:pt x="183" y="73"/>
                    </a:lnTo>
                    <a:cubicBezTo>
                      <a:pt x="183" y="73"/>
                      <a:pt x="37" y="475"/>
                      <a:pt x="19" y="1225"/>
                    </a:cubicBezTo>
                    <a:cubicBezTo>
                      <a:pt x="0" y="1992"/>
                      <a:pt x="220" y="3253"/>
                      <a:pt x="220" y="3253"/>
                    </a:cubicBezTo>
                    <a:lnTo>
                      <a:pt x="1334" y="3217"/>
                    </a:lnTo>
                    <a:lnTo>
                      <a:pt x="1371" y="0"/>
                    </a:lnTo>
                    <a:close/>
                  </a:path>
                </a:pathLst>
              </a:custGeom>
              <a:solidFill>
                <a:srgbClr val="D9B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3259725" y="2135200"/>
                <a:ext cx="558275" cy="485125"/>
              </a:xfrm>
              <a:custGeom>
                <a:rect b="b" l="l" r="r" t="t"/>
                <a:pathLst>
                  <a:path extrusionOk="0" h="19405" w="22331">
                    <a:moveTo>
                      <a:pt x="22331" y="0"/>
                    </a:moveTo>
                    <a:lnTo>
                      <a:pt x="19663" y="1133"/>
                    </a:lnTo>
                    <a:cubicBezTo>
                      <a:pt x="18292" y="1755"/>
                      <a:pt x="14857" y="10142"/>
                      <a:pt x="12353" y="14364"/>
                    </a:cubicBezTo>
                    <a:cubicBezTo>
                      <a:pt x="10526" y="14364"/>
                      <a:pt x="9064" y="15314"/>
                      <a:pt x="3655" y="15332"/>
                    </a:cubicBezTo>
                    <a:cubicBezTo>
                      <a:pt x="3417" y="15332"/>
                      <a:pt x="1224" y="15369"/>
                      <a:pt x="932" y="15405"/>
                    </a:cubicBezTo>
                    <a:cubicBezTo>
                      <a:pt x="39" y="15496"/>
                      <a:pt x="0" y="19298"/>
                      <a:pt x="853" y="19298"/>
                    </a:cubicBezTo>
                    <a:cubicBezTo>
                      <a:pt x="855" y="19298"/>
                      <a:pt x="857" y="19298"/>
                      <a:pt x="859" y="19298"/>
                    </a:cubicBezTo>
                    <a:cubicBezTo>
                      <a:pt x="1115" y="19298"/>
                      <a:pt x="3381" y="19352"/>
                      <a:pt x="3637" y="19371"/>
                    </a:cubicBezTo>
                    <a:cubicBezTo>
                      <a:pt x="3969" y="19393"/>
                      <a:pt x="4404" y="19404"/>
                      <a:pt x="4911" y="19404"/>
                    </a:cubicBezTo>
                    <a:cubicBezTo>
                      <a:pt x="8109" y="19404"/>
                      <a:pt x="14155" y="18971"/>
                      <a:pt x="15149" y="18293"/>
                    </a:cubicBezTo>
                    <a:cubicBezTo>
                      <a:pt x="16282" y="17470"/>
                      <a:pt x="20905" y="9137"/>
                      <a:pt x="20905" y="9137"/>
                    </a:cubicBezTo>
                    <a:lnTo>
                      <a:pt x="22331" y="0"/>
                    </a:lnTo>
                    <a:close/>
                  </a:path>
                </a:pathLst>
              </a:custGeom>
              <a:solidFill>
                <a:srgbClr val="937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3919850" y="2230675"/>
                <a:ext cx="53475" cy="193725"/>
              </a:xfrm>
              <a:custGeom>
                <a:rect b="b" l="l" r="r" t="t"/>
                <a:pathLst>
                  <a:path extrusionOk="0" h="7749" w="2139">
                    <a:moveTo>
                      <a:pt x="1006" y="1"/>
                    </a:moveTo>
                    <a:lnTo>
                      <a:pt x="1" y="640"/>
                    </a:lnTo>
                    <a:lnTo>
                      <a:pt x="622" y="1444"/>
                    </a:lnTo>
                    <a:lnTo>
                      <a:pt x="439" y="6342"/>
                    </a:lnTo>
                    <a:lnTo>
                      <a:pt x="1280" y="7749"/>
                    </a:lnTo>
                    <a:lnTo>
                      <a:pt x="2139" y="6433"/>
                    </a:lnTo>
                    <a:lnTo>
                      <a:pt x="1445" y="1444"/>
                    </a:lnTo>
                    <a:lnTo>
                      <a:pt x="1993" y="640"/>
                    </a:lnTo>
                    <a:lnTo>
                      <a:pt x="1006" y="1"/>
                    </a:lnTo>
                    <a:close/>
                  </a:path>
                </a:pathLst>
              </a:custGeom>
              <a:solidFill>
                <a:srgbClr val="452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3975150" y="2571900"/>
                <a:ext cx="17375" cy="17425"/>
              </a:xfrm>
              <a:custGeom>
                <a:rect b="b" l="l" r="r" t="t"/>
                <a:pathLst>
                  <a:path extrusionOk="0" h="697" w="695">
                    <a:moveTo>
                      <a:pt x="375" y="1"/>
                    </a:moveTo>
                    <a:cubicBezTo>
                      <a:pt x="366" y="1"/>
                      <a:pt x="357" y="1"/>
                      <a:pt x="347" y="2"/>
                    </a:cubicBezTo>
                    <a:cubicBezTo>
                      <a:pt x="165" y="2"/>
                      <a:pt x="0" y="167"/>
                      <a:pt x="0" y="349"/>
                    </a:cubicBezTo>
                    <a:cubicBezTo>
                      <a:pt x="0" y="532"/>
                      <a:pt x="165" y="697"/>
                      <a:pt x="347" y="697"/>
                    </a:cubicBezTo>
                    <a:cubicBezTo>
                      <a:pt x="530" y="697"/>
                      <a:pt x="694" y="532"/>
                      <a:pt x="694" y="349"/>
                    </a:cubicBezTo>
                    <a:cubicBezTo>
                      <a:pt x="694" y="159"/>
                      <a:pt x="546" y="1"/>
                      <a:pt x="375" y="1"/>
                    </a:cubicBezTo>
                    <a:close/>
                  </a:path>
                </a:pathLst>
              </a:custGeom>
              <a:solidFill>
                <a:srgbClr val="D9B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3973300" y="2770225"/>
                <a:ext cx="17400" cy="17375"/>
              </a:xfrm>
              <a:custGeom>
                <a:rect b="b" l="l" r="r" t="t"/>
                <a:pathLst>
                  <a:path extrusionOk="0" h="695" w="696">
                    <a:moveTo>
                      <a:pt x="348" y="0"/>
                    </a:moveTo>
                    <a:cubicBezTo>
                      <a:pt x="165" y="0"/>
                      <a:pt x="1" y="165"/>
                      <a:pt x="1" y="347"/>
                    </a:cubicBezTo>
                    <a:cubicBezTo>
                      <a:pt x="1" y="530"/>
                      <a:pt x="165" y="695"/>
                      <a:pt x="348" y="695"/>
                    </a:cubicBezTo>
                    <a:cubicBezTo>
                      <a:pt x="531" y="695"/>
                      <a:pt x="695" y="530"/>
                      <a:pt x="695" y="347"/>
                    </a:cubicBezTo>
                    <a:cubicBezTo>
                      <a:pt x="695" y="165"/>
                      <a:pt x="531" y="0"/>
                      <a:pt x="348" y="0"/>
                    </a:cubicBezTo>
                    <a:close/>
                  </a:path>
                </a:pathLst>
              </a:custGeom>
              <a:solidFill>
                <a:srgbClr val="D9B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3973300" y="2671500"/>
                <a:ext cx="17400" cy="16975"/>
              </a:xfrm>
              <a:custGeom>
                <a:rect b="b" l="l" r="r" t="t"/>
                <a:pathLst>
                  <a:path extrusionOk="0" h="679" w="696">
                    <a:moveTo>
                      <a:pt x="379" y="0"/>
                    </a:moveTo>
                    <a:cubicBezTo>
                      <a:pt x="369" y="0"/>
                      <a:pt x="358" y="1"/>
                      <a:pt x="348" y="2"/>
                    </a:cubicBezTo>
                    <a:cubicBezTo>
                      <a:pt x="165" y="2"/>
                      <a:pt x="1" y="148"/>
                      <a:pt x="1" y="349"/>
                    </a:cubicBezTo>
                    <a:cubicBezTo>
                      <a:pt x="1" y="532"/>
                      <a:pt x="165" y="678"/>
                      <a:pt x="348" y="678"/>
                    </a:cubicBezTo>
                    <a:cubicBezTo>
                      <a:pt x="531" y="678"/>
                      <a:pt x="695" y="532"/>
                      <a:pt x="695" y="349"/>
                    </a:cubicBezTo>
                    <a:cubicBezTo>
                      <a:pt x="695" y="142"/>
                      <a:pt x="549" y="0"/>
                      <a:pt x="379" y="0"/>
                    </a:cubicBezTo>
                    <a:close/>
                  </a:path>
                </a:pathLst>
              </a:custGeom>
              <a:solidFill>
                <a:srgbClr val="D9B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3973300" y="2889450"/>
                <a:ext cx="17400" cy="17400"/>
              </a:xfrm>
              <a:custGeom>
                <a:rect b="b" l="l" r="r" t="t"/>
                <a:pathLst>
                  <a:path extrusionOk="0" h="696" w="696">
                    <a:moveTo>
                      <a:pt x="348" y="1"/>
                    </a:moveTo>
                    <a:cubicBezTo>
                      <a:pt x="165" y="1"/>
                      <a:pt x="1" y="165"/>
                      <a:pt x="1" y="348"/>
                    </a:cubicBezTo>
                    <a:cubicBezTo>
                      <a:pt x="1" y="531"/>
                      <a:pt x="165" y="695"/>
                      <a:pt x="348" y="695"/>
                    </a:cubicBezTo>
                    <a:cubicBezTo>
                      <a:pt x="531" y="695"/>
                      <a:pt x="695" y="531"/>
                      <a:pt x="695" y="348"/>
                    </a:cubicBezTo>
                    <a:cubicBezTo>
                      <a:pt x="695" y="165"/>
                      <a:pt x="531" y="1"/>
                      <a:pt x="348" y="1"/>
                    </a:cubicBezTo>
                    <a:close/>
                  </a:path>
                </a:pathLst>
              </a:custGeom>
              <a:solidFill>
                <a:srgbClr val="D9B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2884650" y="2265850"/>
                <a:ext cx="173975" cy="546200"/>
              </a:xfrm>
              <a:custGeom>
                <a:rect b="b" l="l" r="r" t="t"/>
                <a:pathLst>
                  <a:path extrusionOk="0" h="21848" w="6959">
                    <a:moveTo>
                      <a:pt x="2613" y="1"/>
                    </a:moveTo>
                    <a:lnTo>
                      <a:pt x="0" y="1170"/>
                    </a:lnTo>
                    <a:cubicBezTo>
                      <a:pt x="0" y="1170"/>
                      <a:pt x="1736" y="9686"/>
                      <a:pt x="2010" y="10508"/>
                    </a:cubicBezTo>
                    <a:cubicBezTo>
                      <a:pt x="2248" y="11331"/>
                      <a:pt x="4240" y="20047"/>
                      <a:pt x="4514" y="20650"/>
                    </a:cubicBezTo>
                    <a:cubicBezTo>
                      <a:pt x="4704" y="21113"/>
                      <a:pt x="5987" y="21848"/>
                      <a:pt x="6609" y="21848"/>
                    </a:cubicBezTo>
                    <a:cubicBezTo>
                      <a:pt x="6823" y="21848"/>
                      <a:pt x="6958" y="21761"/>
                      <a:pt x="6944" y="21546"/>
                    </a:cubicBezTo>
                    <a:cubicBezTo>
                      <a:pt x="6725" y="18914"/>
                      <a:pt x="5226" y="9046"/>
                      <a:pt x="5135" y="8187"/>
                    </a:cubicBezTo>
                    <a:cubicBezTo>
                      <a:pt x="4715" y="6159"/>
                      <a:pt x="3618" y="695"/>
                      <a:pt x="3618" y="695"/>
                    </a:cubicBezTo>
                    <a:lnTo>
                      <a:pt x="2613" y="1"/>
                    </a:ln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2981950" y="2781650"/>
                <a:ext cx="83625" cy="184200"/>
              </a:xfrm>
              <a:custGeom>
                <a:rect b="b" l="l" r="r" t="t"/>
                <a:pathLst>
                  <a:path extrusionOk="0" h="7368" w="3345">
                    <a:moveTo>
                      <a:pt x="640" y="0"/>
                    </a:moveTo>
                    <a:lnTo>
                      <a:pt x="640" y="0"/>
                    </a:lnTo>
                    <a:cubicBezTo>
                      <a:pt x="603" y="18"/>
                      <a:pt x="951" y="2175"/>
                      <a:pt x="823" y="2339"/>
                    </a:cubicBezTo>
                    <a:cubicBezTo>
                      <a:pt x="0" y="3289"/>
                      <a:pt x="421" y="4368"/>
                      <a:pt x="421" y="5117"/>
                    </a:cubicBezTo>
                    <a:cubicBezTo>
                      <a:pt x="421" y="5568"/>
                      <a:pt x="275" y="6059"/>
                      <a:pt x="480" y="6059"/>
                    </a:cubicBezTo>
                    <a:cubicBezTo>
                      <a:pt x="516" y="6059"/>
                      <a:pt x="562" y="6045"/>
                      <a:pt x="622" y="6012"/>
                    </a:cubicBezTo>
                    <a:cubicBezTo>
                      <a:pt x="1353" y="5592"/>
                      <a:pt x="1060" y="4331"/>
                      <a:pt x="1060" y="4331"/>
                    </a:cubicBezTo>
                    <a:lnTo>
                      <a:pt x="1060" y="4331"/>
                    </a:lnTo>
                    <a:cubicBezTo>
                      <a:pt x="1060" y="4331"/>
                      <a:pt x="1334" y="4422"/>
                      <a:pt x="1426" y="4751"/>
                    </a:cubicBezTo>
                    <a:cubicBezTo>
                      <a:pt x="1590" y="5299"/>
                      <a:pt x="1060" y="6560"/>
                      <a:pt x="1060" y="7127"/>
                    </a:cubicBezTo>
                    <a:cubicBezTo>
                      <a:pt x="1060" y="7296"/>
                      <a:pt x="1147" y="7368"/>
                      <a:pt x="1281" y="7368"/>
                    </a:cubicBezTo>
                    <a:cubicBezTo>
                      <a:pt x="1639" y="7368"/>
                      <a:pt x="2334" y="6855"/>
                      <a:pt x="2614" y="6323"/>
                    </a:cubicBezTo>
                    <a:cubicBezTo>
                      <a:pt x="3345" y="5062"/>
                      <a:pt x="3198" y="3180"/>
                      <a:pt x="3180" y="2412"/>
                    </a:cubicBezTo>
                    <a:cubicBezTo>
                      <a:pt x="3180" y="2010"/>
                      <a:pt x="3070" y="895"/>
                      <a:pt x="3070" y="895"/>
                    </a:cubicBezTo>
                    <a:lnTo>
                      <a:pt x="640" y="0"/>
                    </a:ln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2774075" y="3854425"/>
                <a:ext cx="307500" cy="121600"/>
              </a:xfrm>
              <a:custGeom>
                <a:rect b="b" l="l" r="r" t="t"/>
                <a:pathLst>
                  <a:path extrusionOk="0" h="4864" w="12300">
                    <a:moveTo>
                      <a:pt x="4816" y="0"/>
                    </a:moveTo>
                    <a:cubicBezTo>
                      <a:pt x="4545" y="0"/>
                      <a:pt x="4307" y="278"/>
                      <a:pt x="4186" y="1056"/>
                    </a:cubicBezTo>
                    <a:cubicBezTo>
                      <a:pt x="3900" y="1426"/>
                      <a:pt x="3075" y="1702"/>
                      <a:pt x="2446" y="1702"/>
                    </a:cubicBezTo>
                    <a:cubicBezTo>
                      <a:pt x="2391" y="1702"/>
                      <a:pt x="2337" y="1700"/>
                      <a:pt x="2285" y="1696"/>
                    </a:cubicBezTo>
                    <a:cubicBezTo>
                      <a:pt x="1883" y="1696"/>
                      <a:pt x="1189" y="1458"/>
                      <a:pt x="695" y="1020"/>
                    </a:cubicBezTo>
                    <a:cubicBezTo>
                      <a:pt x="669" y="994"/>
                      <a:pt x="638" y="983"/>
                      <a:pt x="605" y="983"/>
                    </a:cubicBezTo>
                    <a:cubicBezTo>
                      <a:pt x="523" y="983"/>
                      <a:pt x="434" y="1056"/>
                      <a:pt x="421" y="1148"/>
                    </a:cubicBezTo>
                    <a:cubicBezTo>
                      <a:pt x="366" y="1732"/>
                      <a:pt x="238" y="2792"/>
                      <a:pt x="92" y="3578"/>
                    </a:cubicBezTo>
                    <a:cubicBezTo>
                      <a:pt x="1" y="4017"/>
                      <a:pt x="165" y="4345"/>
                      <a:pt x="512" y="4382"/>
                    </a:cubicBezTo>
                    <a:cubicBezTo>
                      <a:pt x="2139" y="4492"/>
                      <a:pt x="6488" y="4802"/>
                      <a:pt x="7530" y="4839"/>
                    </a:cubicBezTo>
                    <a:cubicBezTo>
                      <a:pt x="8043" y="4847"/>
                      <a:pt x="8662" y="4864"/>
                      <a:pt x="9261" y="4864"/>
                    </a:cubicBezTo>
                    <a:cubicBezTo>
                      <a:pt x="10090" y="4864"/>
                      <a:pt x="10880" y="4831"/>
                      <a:pt x="11294" y="4693"/>
                    </a:cubicBezTo>
                    <a:cubicBezTo>
                      <a:pt x="12299" y="4382"/>
                      <a:pt x="11879" y="3249"/>
                      <a:pt x="8571" y="2226"/>
                    </a:cubicBezTo>
                    <a:cubicBezTo>
                      <a:pt x="7347" y="1842"/>
                      <a:pt x="6451" y="1677"/>
                      <a:pt x="5611" y="563"/>
                    </a:cubicBezTo>
                    <a:cubicBezTo>
                      <a:pt x="5362" y="251"/>
                      <a:pt x="5073" y="0"/>
                      <a:pt x="4816" y="0"/>
                    </a:cubicBezTo>
                    <a:close/>
                  </a:path>
                </a:pathLst>
              </a:custGeom>
              <a:solidFill>
                <a:srgbClr val="452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2483975" y="3833900"/>
                <a:ext cx="170450" cy="150650"/>
              </a:xfrm>
              <a:custGeom>
                <a:rect b="b" l="l" r="r" t="t"/>
                <a:pathLst>
                  <a:path extrusionOk="0" h="6026" w="6818">
                    <a:moveTo>
                      <a:pt x="4313" y="1"/>
                    </a:moveTo>
                    <a:cubicBezTo>
                      <a:pt x="3406" y="1"/>
                      <a:pt x="2459" y="416"/>
                      <a:pt x="2285" y="1091"/>
                    </a:cubicBezTo>
                    <a:cubicBezTo>
                      <a:pt x="1956" y="2389"/>
                      <a:pt x="1" y="4984"/>
                      <a:pt x="1518" y="5587"/>
                    </a:cubicBezTo>
                    <a:cubicBezTo>
                      <a:pt x="2413" y="5934"/>
                      <a:pt x="4094" y="6025"/>
                      <a:pt x="5264" y="6025"/>
                    </a:cubicBezTo>
                    <a:cubicBezTo>
                      <a:pt x="6068" y="6025"/>
                      <a:pt x="6269" y="5952"/>
                      <a:pt x="6671" y="5386"/>
                    </a:cubicBezTo>
                    <a:cubicBezTo>
                      <a:pt x="6817" y="5203"/>
                      <a:pt x="6762" y="4253"/>
                      <a:pt x="6762" y="4033"/>
                    </a:cubicBezTo>
                    <a:cubicBezTo>
                      <a:pt x="6762" y="3028"/>
                      <a:pt x="6397" y="2681"/>
                      <a:pt x="6068" y="1110"/>
                    </a:cubicBezTo>
                    <a:cubicBezTo>
                      <a:pt x="5904" y="333"/>
                      <a:pt x="5125" y="1"/>
                      <a:pt x="4313" y="1"/>
                    </a:cubicBezTo>
                    <a:close/>
                  </a:path>
                </a:pathLst>
              </a:custGeom>
              <a:solidFill>
                <a:srgbClr val="452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2504075" y="3934725"/>
                <a:ext cx="148500" cy="64900"/>
              </a:xfrm>
              <a:custGeom>
                <a:rect b="b" l="l" r="r" t="t"/>
                <a:pathLst>
                  <a:path extrusionOk="0" h="2596" w="5940">
                    <a:moveTo>
                      <a:pt x="5940" y="0"/>
                    </a:moveTo>
                    <a:cubicBezTo>
                      <a:pt x="5940" y="0"/>
                      <a:pt x="5903" y="384"/>
                      <a:pt x="5465" y="585"/>
                    </a:cubicBezTo>
                    <a:cubicBezTo>
                      <a:pt x="4969" y="703"/>
                      <a:pt x="4297" y="754"/>
                      <a:pt x="3595" y="754"/>
                    </a:cubicBezTo>
                    <a:cubicBezTo>
                      <a:pt x="2666" y="754"/>
                      <a:pt x="1685" y="666"/>
                      <a:pt x="988" y="530"/>
                    </a:cubicBezTo>
                    <a:cubicBezTo>
                      <a:pt x="476" y="366"/>
                      <a:pt x="238" y="74"/>
                      <a:pt x="238" y="74"/>
                    </a:cubicBezTo>
                    <a:lnTo>
                      <a:pt x="92" y="512"/>
                    </a:lnTo>
                    <a:lnTo>
                      <a:pt x="92" y="1389"/>
                    </a:lnTo>
                    <a:cubicBezTo>
                      <a:pt x="92" y="1389"/>
                      <a:pt x="1" y="1737"/>
                      <a:pt x="513" y="2011"/>
                    </a:cubicBezTo>
                    <a:cubicBezTo>
                      <a:pt x="1061" y="2303"/>
                      <a:pt x="2486" y="2595"/>
                      <a:pt x="3802" y="2595"/>
                    </a:cubicBezTo>
                    <a:cubicBezTo>
                      <a:pt x="5593" y="2595"/>
                      <a:pt x="5940" y="2212"/>
                      <a:pt x="5940" y="1919"/>
                    </a:cubicBezTo>
                    <a:lnTo>
                      <a:pt x="5940" y="0"/>
                    </a:lnTo>
                    <a:close/>
                  </a:path>
                </a:pathLst>
              </a:custGeom>
              <a:solidFill>
                <a:srgbClr val="452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2773625" y="3941575"/>
                <a:ext cx="296525" cy="49675"/>
              </a:xfrm>
              <a:custGeom>
                <a:rect b="b" l="l" r="r" t="t"/>
                <a:pathLst>
                  <a:path extrusionOk="0" h="1987" w="11861">
                    <a:moveTo>
                      <a:pt x="549" y="1"/>
                    </a:moveTo>
                    <a:cubicBezTo>
                      <a:pt x="512" y="1"/>
                      <a:pt x="457" y="1"/>
                      <a:pt x="439" y="19"/>
                    </a:cubicBezTo>
                    <a:lnTo>
                      <a:pt x="366" y="37"/>
                    </a:lnTo>
                    <a:cubicBezTo>
                      <a:pt x="202" y="74"/>
                      <a:pt x="110" y="183"/>
                      <a:pt x="110" y="311"/>
                    </a:cubicBezTo>
                    <a:lnTo>
                      <a:pt x="19" y="1115"/>
                    </a:lnTo>
                    <a:cubicBezTo>
                      <a:pt x="1" y="1298"/>
                      <a:pt x="147" y="1481"/>
                      <a:pt x="348" y="1499"/>
                    </a:cubicBezTo>
                    <a:lnTo>
                      <a:pt x="2851" y="1737"/>
                    </a:lnTo>
                    <a:lnTo>
                      <a:pt x="2851" y="1316"/>
                    </a:lnTo>
                    <a:lnTo>
                      <a:pt x="5209" y="1481"/>
                    </a:lnTo>
                    <a:lnTo>
                      <a:pt x="5282" y="1481"/>
                    </a:lnTo>
                    <a:lnTo>
                      <a:pt x="6835" y="1901"/>
                    </a:lnTo>
                    <a:lnTo>
                      <a:pt x="6908" y="1901"/>
                    </a:lnTo>
                    <a:cubicBezTo>
                      <a:pt x="7122" y="1913"/>
                      <a:pt x="8330" y="1987"/>
                      <a:pt x="9351" y="1987"/>
                    </a:cubicBezTo>
                    <a:cubicBezTo>
                      <a:pt x="9902" y="1987"/>
                      <a:pt x="10398" y="1965"/>
                      <a:pt x="10654" y="1901"/>
                    </a:cubicBezTo>
                    <a:cubicBezTo>
                      <a:pt x="11239" y="1755"/>
                      <a:pt x="11604" y="1572"/>
                      <a:pt x="11751" y="1225"/>
                    </a:cubicBezTo>
                    <a:cubicBezTo>
                      <a:pt x="11842" y="1024"/>
                      <a:pt x="11860" y="841"/>
                      <a:pt x="11860" y="713"/>
                    </a:cubicBezTo>
                    <a:lnTo>
                      <a:pt x="11860" y="713"/>
                    </a:lnTo>
                    <a:cubicBezTo>
                      <a:pt x="11860" y="713"/>
                      <a:pt x="11597" y="908"/>
                      <a:pt x="8931" y="908"/>
                    </a:cubicBezTo>
                    <a:cubicBezTo>
                      <a:pt x="8225" y="908"/>
                      <a:pt x="7351" y="894"/>
                      <a:pt x="6268" y="859"/>
                    </a:cubicBezTo>
                    <a:cubicBezTo>
                      <a:pt x="4441" y="805"/>
                      <a:pt x="549" y="1"/>
                      <a:pt x="549" y="1"/>
                    </a:cubicBezTo>
                    <a:close/>
                  </a:path>
                </a:pathLst>
              </a:custGeom>
              <a:solidFill>
                <a:srgbClr val="452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2533775" y="3800400"/>
                <a:ext cx="116975" cy="99625"/>
              </a:xfrm>
              <a:custGeom>
                <a:rect b="b" l="l" r="r" t="t"/>
                <a:pathLst>
                  <a:path extrusionOk="0" h="3985" w="4679">
                    <a:moveTo>
                      <a:pt x="92" y="1"/>
                    </a:moveTo>
                    <a:lnTo>
                      <a:pt x="1" y="2066"/>
                    </a:lnTo>
                    <a:lnTo>
                      <a:pt x="421" y="3637"/>
                    </a:lnTo>
                    <a:lnTo>
                      <a:pt x="4551" y="3985"/>
                    </a:lnTo>
                    <a:lnTo>
                      <a:pt x="4679" y="147"/>
                    </a:lnTo>
                    <a:lnTo>
                      <a:pt x="92" y="1"/>
                    </a:lnTo>
                    <a:close/>
                  </a:path>
                </a:pathLst>
              </a:custGeom>
              <a:solidFill>
                <a:srgbClr val="5A45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2799200" y="3838775"/>
                <a:ext cx="102825" cy="67200"/>
              </a:xfrm>
              <a:custGeom>
                <a:rect b="b" l="l" r="r" t="t"/>
                <a:pathLst>
                  <a:path extrusionOk="0" h="2688" w="4113">
                    <a:moveTo>
                      <a:pt x="56" y="1"/>
                    </a:moveTo>
                    <a:lnTo>
                      <a:pt x="1" y="1993"/>
                    </a:lnTo>
                    <a:lnTo>
                      <a:pt x="878" y="2687"/>
                    </a:lnTo>
                    <a:lnTo>
                      <a:pt x="3838" y="2541"/>
                    </a:lnTo>
                    <a:lnTo>
                      <a:pt x="4112" y="38"/>
                    </a:lnTo>
                    <a:lnTo>
                      <a:pt x="3820" y="38"/>
                    </a:lnTo>
                    <a:lnTo>
                      <a:pt x="56" y="1"/>
                    </a:lnTo>
                    <a:close/>
                  </a:path>
                </a:pathLst>
              </a:custGeom>
              <a:solidFill>
                <a:srgbClr val="041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2898350" y="2112350"/>
                <a:ext cx="108850" cy="257975"/>
              </a:xfrm>
              <a:custGeom>
                <a:rect b="b" l="l" r="r" t="t"/>
                <a:pathLst>
                  <a:path extrusionOk="0" h="10319" w="4354">
                    <a:moveTo>
                      <a:pt x="1828" y="1"/>
                    </a:moveTo>
                    <a:lnTo>
                      <a:pt x="0" y="914"/>
                    </a:lnTo>
                    <a:lnTo>
                      <a:pt x="1060" y="10307"/>
                    </a:lnTo>
                    <a:cubicBezTo>
                      <a:pt x="1060" y="10307"/>
                      <a:pt x="1280" y="10318"/>
                      <a:pt x="1605" y="10318"/>
                    </a:cubicBezTo>
                    <a:cubicBezTo>
                      <a:pt x="2542" y="10318"/>
                      <a:pt x="4353" y="10227"/>
                      <a:pt x="4258" y="9521"/>
                    </a:cubicBezTo>
                    <a:cubicBezTo>
                      <a:pt x="4148" y="8589"/>
                      <a:pt x="4075" y="3729"/>
                      <a:pt x="3381" y="1993"/>
                    </a:cubicBezTo>
                    <a:cubicBezTo>
                      <a:pt x="2833" y="622"/>
                      <a:pt x="2321" y="183"/>
                      <a:pt x="1828" y="1"/>
                    </a:cubicBezTo>
                    <a:close/>
                  </a:path>
                </a:pathLst>
              </a:custGeom>
              <a:solidFill>
                <a:srgbClr val="DCD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2516875" y="2735500"/>
                <a:ext cx="466475" cy="1175950"/>
              </a:xfrm>
              <a:custGeom>
                <a:rect b="b" l="l" r="r" t="t"/>
                <a:pathLst>
                  <a:path extrusionOk="0" h="47038" w="18659">
                    <a:moveTo>
                      <a:pt x="17288" y="0"/>
                    </a:moveTo>
                    <a:cubicBezTo>
                      <a:pt x="16739" y="311"/>
                      <a:pt x="16082" y="421"/>
                      <a:pt x="15533" y="494"/>
                    </a:cubicBezTo>
                    <a:cubicBezTo>
                      <a:pt x="13849" y="726"/>
                      <a:pt x="11546" y="891"/>
                      <a:pt x="9255" y="891"/>
                    </a:cubicBezTo>
                    <a:cubicBezTo>
                      <a:pt x="7396" y="891"/>
                      <a:pt x="5545" y="782"/>
                      <a:pt x="4039" y="512"/>
                    </a:cubicBezTo>
                    <a:cubicBezTo>
                      <a:pt x="2614" y="274"/>
                      <a:pt x="1682" y="19"/>
                      <a:pt x="1682" y="19"/>
                    </a:cubicBezTo>
                    <a:cubicBezTo>
                      <a:pt x="1663" y="841"/>
                      <a:pt x="1645" y="1846"/>
                      <a:pt x="1609" y="3016"/>
                    </a:cubicBezTo>
                    <a:cubicBezTo>
                      <a:pt x="1572" y="4331"/>
                      <a:pt x="1554" y="5866"/>
                      <a:pt x="1499" y="7529"/>
                    </a:cubicBezTo>
                    <a:cubicBezTo>
                      <a:pt x="1408" y="11312"/>
                      <a:pt x="933" y="18018"/>
                      <a:pt x="841" y="24524"/>
                    </a:cubicBezTo>
                    <a:cubicBezTo>
                      <a:pt x="823" y="25346"/>
                      <a:pt x="1" y="30152"/>
                      <a:pt x="37" y="30975"/>
                    </a:cubicBezTo>
                    <a:cubicBezTo>
                      <a:pt x="457" y="40203"/>
                      <a:pt x="677" y="44607"/>
                      <a:pt x="677" y="45247"/>
                    </a:cubicBezTo>
                    <a:cubicBezTo>
                      <a:pt x="677" y="45689"/>
                      <a:pt x="1981" y="45959"/>
                      <a:pt x="3220" y="45959"/>
                    </a:cubicBezTo>
                    <a:cubicBezTo>
                      <a:pt x="4337" y="45959"/>
                      <a:pt x="5401" y="45740"/>
                      <a:pt x="5410" y="45228"/>
                    </a:cubicBezTo>
                    <a:cubicBezTo>
                      <a:pt x="5428" y="44680"/>
                      <a:pt x="5318" y="35013"/>
                      <a:pt x="6543" y="25383"/>
                    </a:cubicBezTo>
                    <a:cubicBezTo>
                      <a:pt x="7493" y="18018"/>
                      <a:pt x="9704" y="11970"/>
                      <a:pt x="9832" y="10581"/>
                    </a:cubicBezTo>
                    <a:lnTo>
                      <a:pt x="10417" y="10544"/>
                    </a:lnTo>
                    <a:lnTo>
                      <a:pt x="11714" y="25365"/>
                    </a:lnTo>
                    <a:cubicBezTo>
                      <a:pt x="11732" y="26370"/>
                      <a:pt x="11056" y="28544"/>
                      <a:pt x="11056" y="30792"/>
                    </a:cubicBezTo>
                    <a:cubicBezTo>
                      <a:pt x="11020" y="37224"/>
                      <a:pt x="10691" y="45813"/>
                      <a:pt x="10654" y="46416"/>
                    </a:cubicBezTo>
                    <a:cubicBezTo>
                      <a:pt x="10635" y="46857"/>
                      <a:pt x="11246" y="47037"/>
                      <a:pt x="12062" y="47037"/>
                    </a:cubicBezTo>
                    <a:cubicBezTo>
                      <a:pt x="13615" y="47037"/>
                      <a:pt x="15913" y="46385"/>
                      <a:pt x="16045" y="45630"/>
                    </a:cubicBezTo>
                    <a:cubicBezTo>
                      <a:pt x="16210" y="44735"/>
                      <a:pt x="15899" y="35397"/>
                      <a:pt x="17909" y="26845"/>
                    </a:cubicBezTo>
                    <a:cubicBezTo>
                      <a:pt x="18658" y="23555"/>
                      <a:pt x="17763" y="7383"/>
                      <a:pt x="17288" y="0"/>
                    </a:cubicBezTo>
                    <a:close/>
                  </a:path>
                </a:pathLst>
              </a:custGeom>
              <a:solidFill>
                <a:srgbClr val="5A45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2556175" y="2731850"/>
                <a:ext cx="394725" cy="268175"/>
              </a:xfrm>
              <a:custGeom>
                <a:rect b="b" l="l" r="r" t="t"/>
                <a:pathLst>
                  <a:path extrusionOk="0" h="10727" w="15789">
                    <a:moveTo>
                      <a:pt x="366" y="0"/>
                    </a:moveTo>
                    <a:lnTo>
                      <a:pt x="37" y="621"/>
                    </a:lnTo>
                    <a:lnTo>
                      <a:pt x="0" y="1535"/>
                    </a:lnTo>
                    <a:cubicBezTo>
                      <a:pt x="0" y="1535"/>
                      <a:pt x="1352" y="2230"/>
                      <a:pt x="3034" y="2339"/>
                    </a:cubicBezTo>
                    <a:cubicBezTo>
                      <a:pt x="3107" y="2339"/>
                      <a:pt x="3034" y="4349"/>
                      <a:pt x="1590" y="6360"/>
                    </a:cubicBezTo>
                    <a:cubicBezTo>
                      <a:pt x="3381" y="4532"/>
                      <a:pt x="3856" y="2376"/>
                      <a:pt x="3856" y="2376"/>
                    </a:cubicBezTo>
                    <a:cubicBezTo>
                      <a:pt x="3856" y="2376"/>
                      <a:pt x="6294" y="2567"/>
                      <a:pt x="7786" y="2567"/>
                    </a:cubicBezTo>
                    <a:cubicBezTo>
                      <a:pt x="7959" y="2567"/>
                      <a:pt x="8118" y="2564"/>
                      <a:pt x="8260" y="2559"/>
                    </a:cubicBezTo>
                    <a:lnTo>
                      <a:pt x="8260" y="10727"/>
                    </a:lnTo>
                    <a:lnTo>
                      <a:pt x="8863" y="10654"/>
                    </a:lnTo>
                    <a:cubicBezTo>
                      <a:pt x="8863" y="10654"/>
                      <a:pt x="9356" y="3728"/>
                      <a:pt x="9448" y="2540"/>
                    </a:cubicBezTo>
                    <a:cubicBezTo>
                      <a:pt x="9599" y="2544"/>
                      <a:pt x="9750" y="2546"/>
                      <a:pt x="9898" y="2546"/>
                    </a:cubicBezTo>
                    <a:cubicBezTo>
                      <a:pt x="11871" y="2546"/>
                      <a:pt x="13468" y="2230"/>
                      <a:pt x="13468" y="2230"/>
                    </a:cubicBezTo>
                    <a:cubicBezTo>
                      <a:pt x="13468" y="2230"/>
                      <a:pt x="13961" y="4386"/>
                      <a:pt x="15734" y="6250"/>
                    </a:cubicBezTo>
                    <a:cubicBezTo>
                      <a:pt x="15734" y="6250"/>
                      <a:pt x="14254" y="3472"/>
                      <a:pt x="14254" y="2138"/>
                    </a:cubicBezTo>
                    <a:cubicBezTo>
                      <a:pt x="14254" y="2138"/>
                      <a:pt x="14839" y="2083"/>
                      <a:pt x="15789" y="1517"/>
                    </a:cubicBezTo>
                    <a:lnTo>
                      <a:pt x="15697" y="92"/>
                    </a:lnTo>
                    <a:cubicBezTo>
                      <a:pt x="15697" y="92"/>
                      <a:pt x="11971" y="1055"/>
                      <a:pt x="8840" y="1055"/>
                    </a:cubicBezTo>
                    <a:cubicBezTo>
                      <a:pt x="8632" y="1055"/>
                      <a:pt x="8426" y="1051"/>
                      <a:pt x="8223" y="1042"/>
                    </a:cubicBezTo>
                    <a:cubicBezTo>
                      <a:pt x="4971" y="859"/>
                      <a:pt x="366" y="0"/>
                      <a:pt x="366" y="0"/>
                    </a:cubicBezTo>
                    <a:close/>
                  </a:path>
                </a:pathLst>
              </a:custGeom>
              <a:solidFill>
                <a:srgbClr val="937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2555250" y="2051250"/>
                <a:ext cx="397025" cy="710775"/>
              </a:xfrm>
              <a:custGeom>
                <a:rect b="b" l="l" r="r" t="t"/>
                <a:pathLst>
                  <a:path extrusionOk="0" h="28431" w="15881">
                    <a:moveTo>
                      <a:pt x="8365" y="1"/>
                    </a:moveTo>
                    <a:cubicBezTo>
                      <a:pt x="7523" y="1"/>
                      <a:pt x="7252" y="483"/>
                      <a:pt x="6269" y="636"/>
                    </a:cubicBezTo>
                    <a:cubicBezTo>
                      <a:pt x="5556" y="763"/>
                      <a:pt x="2084" y="2975"/>
                      <a:pt x="2084" y="2975"/>
                    </a:cubicBezTo>
                    <a:cubicBezTo>
                      <a:pt x="2084" y="2975"/>
                      <a:pt x="622" y="13921"/>
                      <a:pt x="805" y="17941"/>
                    </a:cubicBezTo>
                    <a:cubicBezTo>
                      <a:pt x="914" y="20043"/>
                      <a:pt x="1" y="27261"/>
                      <a:pt x="147" y="27370"/>
                    </a:cubicBezTo>
                    <a:cubicBezTo>
                      <a:pt x="847" y="28001"/>
                      <a:pt x="5089" y="28430"/>
                      <a:pt x="8983" y="28430"/>
                    </a:cubicBezTo>
                    <a:cubicBezTo>
                      <a:pt x="12306" y="28430"/>
                      <a:pt x="15375" y="28118"/>
                      <a:pt x="15771" y="27352"/>
                    </a:cubicBezTo>
                    <a:cubicBezTo>
                      <a:pt x="15881" y="27133"/>
                      <a:pt x="15497" y="24940"/>
                      <a:pt x="15497" y="24721"/>
                    </a:cubicBezTo>
                    <a:cubicBezTo>
                      <a:pt x="14784" y="20627"/>
                      <a:pt x="15552" y="2445"/>
                      <a:pt x="15552" y="2445"/>
                    </a:cubicBezTo>
                    <a:cubicBezTo>
                      <a:pt x="14821" y="1970"/>
                      <a:pt x="11988" y="1166"/>
                      <a:pt x="10545" y="599"/>
                    </a:cubicBezTo>
                    <a:cubicBezTo>
                      <a:pt x="9488" y="153"/>
                      <a:pt x="8836" y="1"/>
                      <a:pt x="8365" y="1"/>
                    </a:cubicBezTo>
                    <a:close/>
                  </a:path>
                </a:pathLst>
              </a:custGeom>
              <a:solidFill>
                <a:srgbClr val="DCD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2698250" y="1914550"/>
                <a:ext cx="168150" cy="259500"/>
              </a:xfrm>
              <a:custGeom>
                <a:rect b="b" l="l" r="r" t="t"/>
                <a:pathLst>
                  <a:path extrusionOk="0" h="10380" w="6726">
                    <a:moveTo>
                      <a:pt x="3381" y="0"/>
                    </a:moveTo>
                    <a:lnTo>
                      <a:pt x="1334" y="238"/>
                    </a:lnTo>
                    <a:cubicBezTo>
                      <a:pt x="1572" y="2229"/>
                      <a:pt x="1444" y="4349"/>
                      <a:pt x="1060" y="5921"/>
                    </a:cubicBezTo>
                    <a:cubicBezTo>
                      <a:pt x="1060" y="5921"/>
                      <a:pt x="512" y="6067"/>
                      <a:pt x="0" y="6268"/>
                    </a:cubicBezTo>
                    <a:lnTo>
                      <a:pt x="3545" y="10380"/>
                    </a:lnTo>
                    <a:lnTo>
                      <a:pt x="6725" y="6725"/>
                    </a:lnTo>
                    <a:lnTo>
                      <a:pt x="5281" y="6195"/>
                    </a:lnTo>
                    <a:cubicBezTo>
                      <a:pt x="5281" y="6195"/>
                      <a:pt x="5099" y="5519"/>
                      <a:pt x="5318" y="4167"/>
                    </a:cubicBezTo>
                    <a:cubicBezTo>
                      <a:pt x="5592" y="2851"/>
                      <a:pt x="3381" y="0"/>
                      <a:pt x="3381" y="0"/>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2742100" y="1930975"/>
                <a:ext cx="88650" cy="115150"/>
              </a:xfrm>
              <a:custGeom>
                <a:rect b="b" l="l" r="r" t="t"/>
                <a:pathLst>
                  <a:path extrusionOk="0" h="4606" w="3546">
                    <a:moveTo>
                      <a:pt x="74" y="1"/>
                    </a:moveTo>
                    <a:cubicBezTo>
                      <a:pt x="74" y="1"/>
                      <a:pt x="1" y="2066"/>
                      <a:pt x="640" y="3327"/>
                    </a:cubicBezTo>
                    <a:cubicBezTo>
                      <a:pt x="1152" y="4314"/>
                      <a:pt x="1956" y="4606"/>
                      <a:pt x="2559" y="4606"/>
                    </a:cubicBezTo>
                    <a:cubicBezTo>
                      <a:pt x="3253" y="4606"/>
                      <a:pt x="3473" y="4368"/>
                      <a:pt x="3473" y="4368"/>
                    </a:cubicBezTo>
                    <a:cubicBezTo>
                      <a:pt x="3473" y="4368"/>
                      <a:pt x="3509" y="4131"/>
                      <a:pt x="3546" y="3875"/>
                    </a:cubicBezTo>
                    <a:cubicBezTo>
                      <a:pt x="2815" y="3838"/>
                      <a:pt x="604" y="1883"/>
                      <a:pt x="494" y="1408"/>
                    </a:cubicBezTo>
                    <a:cubicBezTo>
                      <a:pt x="366" y="933"/>
                      <a:pt x="74" y="1"/>
                      <a:pt x="74" y="1"/>
                    </a:cubicBezTo>
                    <a:close/>
                  </a:path>
                </a:pathLst>
              </a:custGeom>
              <a:solidFill>
                <a:srgbClr val="F29A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2698700" y="1757375"/>
                <a:ext cx="216575" cy="204700"/>
              </a:xfrm>
              <a:custGeom>
                <a:rect b="b" l="l" r="r" t="t"/>
                <a:pathLst>
                  <a:path extrusionOk="0" h="8188" w="8663">
                    <a:moveTo>
                      <a:pt x="4204" y="1"/>
                    </a:moveTo>
                    <a:cubicBezTo>
                      <a:pt x="1956" y="19"/>
                      <a:pt x="1" y="1956"/>
                      <a:pt x="1" y="4222"/>
                    </a:cubicBezTo>
                    <a:cubicBezTo>
                      <a:pt x="1" y="6488"/>
                      <a:pt x="1956" y="8188"/>
                      <a:pt x="4204" y="8188"/>
                    </a:cubicBezTo>
                    <a:cubicBezTo>
                      <a:pt x="6470" y="8188"/>
                      <a:pt x="8370" y="6141"/>
                      <a:pt x="8370" y="3875"/>
                    </a:cubicBezTo>
                    <a:cubicBezTo>
                      <a:pt x="8370" y="3400"/>
                      <a:pt x="8662" y="2577"/>
                      <a:pt x="8498" y="2139"/>
                    </a:cubicBezTo>
                    <a:cubicBezTo>
                      <a:pt x="7931" y="567"/>
                      <a:pt x="5994" y="1"/>
                      <a:pt x="4204" y="1"/>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2738450" y="1877525"/>
                <a:ext cx="166775" cy="152450"/>
              </a:xfrm>
              <a:custGeom>
                <a:rect b="b" l="l" r="r" t="t"/>
                <a:pathLst>
                  <a:path extrusionOk="0" h="6098" w="6671">
                    <a:moveTo>
                      <a:pt x="0" y="1"/>
                    </a:moveTo>
                    <a:cubicBezTo>
                      <a:pt x="0" y="1"/>
                      <a:pt x="110" y="1646"/>
                      <a:pt x="220" y="3162"/>
                    </a:cubicBezTo>
                    <a:cubicBezTo>
                      <a:pt x="324" y="4589"/>
                      <a:pt x="2300" y="6098"/>
                      <a:pt x="3277" y="6098"/>
                    </a:cubicBezTo>
                    <a:cubicBezTo>
                      <a:pt x="3327" y="6098"/>
                      <a:pt x="3374" y="6094"/>
                      <a:pt x="3418" y="6086"/>
                    </a:cubicBezTo>
                    <a:cubicBezTo>
                      <a:pt x="5336" y="5757"/>
                      <a:pt x="6524" y="2175"/>
                      <a:pt x="6670" y="1"/>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2677675" y="1728900"/>
                <a:ext cx="277350" cy="234100"/>
              </a:xfrm>
              <a:custGeom>
                <a:rect b="b" l="l" r="r" t="t"/>
                <a:pathLst>
                  <a:path extrusionOk="0" h="9364" w="11094">
                    <a:moveTo>
                      <a:pt x="5048" y="1"/>
                    </a:moveTo>
                    <a:cubicBezTo>
                      <a:pt x="4726" y="1"/>
                      <a:pt x="4427" y="23"/>
                      <a:pt x="4167" y="62"/>
                    </a:cubicBezTo>
                    <a:cubicBezTo>
                      <a:pt x="2212" y="336"/>
                      <a:pt x="1737" y="1706"/>
                      <a:pt x="1737" y="1706"/>
                    </a:cubicBezTo>
                    <a:cubicBezTo>
                      <a:pt x="1737" y="1706"/>
                      <a:pt x="933" y="1926"/>
                      <a:pt x="567" y="3388"/>
                    </a:cubicBezTo>
                    <a:cubicBezTo>
                      <a:pt x="1" y="5745"/>
                      <a:pt x="1518" y="7737"/>
                      <a:pt x="2121" y="8925"/>
                    </a:cubicBezTo>
                    <a:cubicBezTo>
                      <a:pt x="2285" y="9199"/>
                      <a:pt x="2303" y="9363"/>
                      <a:pt x="2303" y="9363"/>
                    </a:cubicBezTo>
                    <a:lnTo>
                      <a:pt x="2303" y="8797"/>
                    </a:lnTo>
                    <a:lnTo>
                      <a:pt x="2249" y="8212"/>
                    </a:lnTo>
                    <a:cubicBezTo>
                      <a:pt x="2249" y="8212"/>
                      <a:pt x="1043" y="7006"/>
                      <a:pt x="970" y="6275"/>
                    </a:cubicBezTo>
                    <a:cubicBezTo>
                      <a:pt x="905" y="5769"/>
                      <a:pt x="1226" y="5493"/>
                      <a:pt x="1582" y="5493"/>
                    </a:cubicBezTo>
                    <a:cubicBezTo>
                      <a:pt x="1727" y="5493"/>
                      <a:pt x="1878" y="5540"/>
                      <a:pt x="2011" y="5635"/>
                    </a:cubicBezTo>
                    <a:cubicBezTo>
                      <a:pt x="2468" y="5946"/>
                      <a:pt x="2486" y="6549"/>
                      <a:pt x="2486" y="6549"/>
                    </a:cubicBezTo>
                    <a:cubicBezTo>
                      <a:pt x="2515" y="6752"/>
                      <a:pt x="2878" y="7105"/>
                      <a:pt x="3026" y="7105"/>
                    </a:cubicBezTo>
                    <a:cubicBezTo>
                      <a:pt x="3065" y="7105"/>
                      <a:pt x="3089" y="7081"/>
                      <a:pt x="3089" y="7024"/>
                    </a:cubicBezTo>
                    <a:cubicBezTo>
                      <a:pt x="3089" y="6750"/>
                      <a:pt x="3181" y="5215"/>
                      <a:pt x="3181" y="5215"/>
                    </a:cubicBezTo>
                    <a:cubicBezTo>
                      <a:pt x="3857" y="4831"/>
                      <a:pt x="3912" y="3899"/>
                      <a:pt x="4624" y="3278"/>
                    </a:cubicBezTo>
                    <a:cubicBezTo>
                      <a:pt x="4826" y="3105"/>
                      <a:pt x="5320" y="3034"/>
                      <a:pt x="5912" y="3034"/>
                    </a:cubicBezTo>
                    <a:cubicBezTo>
                      <a:pt x="7193" y="3034"/>
                      <a:pt x="8931" y="3366"/>
                      <a:pt x="9156" y="3716"/>
                    </a:cubicBezTo>
                    <a:cubicBezTo>
                      <a:pt x="9284" y="3899"/>
                      <a:pt x="9193" y="5507"/>
                      <a:pt x="9193" y="5507"/>
                    </a:cubicBezTo>
                    <a:cubicBezTo>
                      <a:pt x="11094" y="1206"/>
                      <a:pt x="7442" y="1"/>
                      <a:pt x="5048" y="1"/>
                    </a:cubicBezTo>
                    <a:close/>
                  </a:path>
                </a:pathLst>
              </a:custGeom>
              <a:solidFill>
                <a:srgbClr val="452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2694125" y="2046100"/>
                <a:ext cx="175925" cy="157650"/>
              </a:xfrm>
              <a:custGeom>
                <a:rect b="b" l="l" r="r" t="t"/>
                <a:pathLst>
                  <a:path extrusionOk="0" h="6306" w="7037">
                    <a:moveTo>
                      <a:pt x="1371" y="1"/>
                    </a:moveTo>
                    <a:lnTo>
                      <a:pt x="1" y="1006"/>
                    </a:lnTo>
                    <a:lnTo>
                      <a:pt x="2413" y="5118"/>
                    </a:lnTo>
                    <a:lnTo>
                      <a:pt x="3710" y="6305"/>
                    </a:lnTo>
                    <a:lnTo>
                      <a:pt x="6525" y="2760"/>
                    </a:lnTo>
                    <a:lnTo>
                      <a:pt x="7036" y="1518"/>
                    </a:lnTo>
                    <a:lnTo>
                      <a:pt x="5392" y="184"/>
                    </a:lnTo>
                    <a:lnTo>
                      <a:pt x="3729" y="4496"/>
                    </a:lnTo>
                    <a:lnTo>
                      <a:pt x="1371" y="1"/>
                    </a:lnTo>
                    <a:close/>
                  </a:path>
                </a:pathLst>
              </a:custGeom>
              <a:solidFill>
                <a:srgbClr val="DCD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2694125" y="2071250"/>
                <a:ext cx="93675" cy="131650"/>
              </a:xfrm>
              <a:custGeom>
                <a:rect b="b" l="l" r="r" t="t"/>
                <a:pathLst>
                  <a:path extrusionOk="0" h="5266" w="3747">
                    <a:moveTo>
                      <a:pt x="1" y="0"/>
                    </a:moveTo>
                    <a:lnTo>
                      <a:pt x="1189" y="5025"/>
                    </a:lnTo>
                    <a:cubicBezTo>
                      <a:pt x="1236" y="5180"/>
                      <a:pt x="1369" y="5265"/>
                      <a:pt x="1507" y="5265"/>
                    </a:cubicBezTo>
                    <a:cubicBezTo>
                      <a:pt x="1580" y="5265"/>
                      <a:pt x="1655" y="5241"/>
                      <a:pt x="1719" y="5190"/>
                    </a:cubicBezTo>
                    <a:lnTo>
                      <a:pt x="3747" y="3472"/>
                    </a:lnTo>
                    <a:lnTo>
                      <a:pt x="3747" y="3472"/>
                    </a:lnTo>
                    <a:lnTo>
                      <a:pt x="1865" y="4459"/>
                    </a:lnTo>
                    <a:cubicBezTo>
                      <a:pt x="1796" y="4493"/>
                      <a:pt x="1725" y="4509"/>
                      <a:pt x="1656" y="4509"/>
                    </a:cubicBezTo>
                    <a:cubicBezTo>
                      <a:pt x="1468" y="4509"/>
                      <a:pt x="1297" y="4390"/>
                      <a:pt x="1243" y="4203"/>
                    </a:cubicBezTo>
                    <a:lnTo>
                      <a:pt x="1" y="0"/>
                    </a:lnTo>
                    <a:close/>
                  </a:path>
                </a:pathLst>
              </a:custGeom>
              <a:solidFill>
                <a:srgbClr val="4545A0">
                  <a:alpha val="40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2787800" y="2084025"/>
                <a:ext cx="82250" cy="116550"/>
              </a:xfrm>
              <a:custGeom>
                <a:rect b="b" l="l" r="r" t="t"/>
                <a:pathLst>
                  <a:path extrusionOk="0" h="4662" w="3290">
                    <a:moveTo>
                      <a:pt x="3289" y="1"/>
                    </a:moveTo>
                    <a:lnTo>
                      <a:pt x="2321" y="3564"/>
                    </a:lnTo>
                    <a:cubicBezTo>
                      <a:pt x="2265" y="3747"/>
                      <a:pt x="2068" y="3875"/>
                      <a:pt x="1872" y="3875"/>
                    </a:cubicBezTo>
                    <a:cubicBezTo>
                      <a:pt x="1813" y="3875"/>
                      <a:pt x="1754" y="3864"/>
                      <a:pt x="1699" y="3838"/>
                    </a:cubicBezTo>
                    <a:lnTo>
                      <a:pt x="0" y="2979"/>
                    </a:lnTo>
                    <a:lnTo>
                      <a:pt x="2010" y="4587"/>
                    </a:lnTo>
                    <a:cubicBezTo>
                      <a:pt x="2067" y="4639"/>
                      <a:pt x="2136" y="4662"/>
                      <a:pt x="2206" y="4662"/>
                    </a:cubicBezTo>
                    <a:cubicBezTo>
                      <a:pt x="2360" y="4662"/>
                      <a:pt x="2515" y="4550"/>
                      <a:pt x="2540" y="4386"/>
                    </a:cubicBezTo>
                    <a:lnTo>
                      <a:pt x="3289" y="1"/>
                    </a:lnTo>
                    <a:close/>
                  </a:path>
                </a:pathLst>
              </a:custGeom>
              <a:solidFill>
                <a:srgbClr val="4545A0">
                  <a:alpha val="40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2743475" y="2158500"/>
                <a:ext cx="68550" cy="537725"/>
              </a:xfrm>
              <a:custGeom>
                <a:rect b="b" l="l" r="r" t="t"/>
                <a:pathLst>
                  <a:path extrusionOk="0" h="21509" w="2742">
                    <a:moveTo>
                      <a:pt x="1755" y="0"/>
                    </a:moveTo>
                    <a:lnTo>
                      <a:pt x="804" y="512"/>
                    </a:lnTo>
                    <a:lnTo>
                      <a:pt x="1371" y="1663"/>
                    </a:lnTo>
                    <a:lnTo>
                      <a:pt x="0" y="19279"/>
                    </a:lnTo>
                    <a:lnTo>
                      <a:pt x="1444" y="21509"/>
                    </a:lnTo>
                    <a:lnTo>
                      <a:pt x="2541" y="19225"/>
                    </a:lnTo>
                    <a:lnTo>
                      <a:pt x="2303" y="1791"/>
                    </a:lnTo>
                    <a:lnTo>
                      <a:pt x="2742" y="512"/>
                    </a:lnTo>
                    <a:lnTo>
                      <a:pt x="1755" y="0"/>
                    </a:lnTo>
                    <a:close/>
                  </a:path>
                </a:pathLst>
              </a:custGeom>
              <a:solidFill>
                <a:srgbClr val="452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2746225" y="2758800"/>
                <a:ext cx="60775" cy="42500"/>
              </a:xfrm>
              <a:custGeom>
                <a:rect b="b" l="l" r="r" t="t"/>
                <a:pathLst>
                  <a:path extrusionOk="0" fill="none" h="1700" w="2431">
                    <a:moveTo>
                      <a:pt x="2010" y="1700"/>
                    </a:moveTo>
                    <a:lnTo>
                      <a:pt x="384" y="1700"/>
                    </a:lnTo>
                    <a:cubicBezTo>
                      <a:pt x="165" y="1700"/>
                      <a:pt x="0" y="1517"/>
                      <a:pt x="0" y="1298"/>
                    </a:cubicBezTo>
                    <a:lnTo>
                      <a:pt x="0" y="384"/>
                    </a:lnTo>
                    <a:cubicBezTo>
                      <a:pt x="0" y="165"/>
                      <a:pt x="183" y="0"/>
                      <a:pt x="384" y="0"/>
                    </a:cubicBezTo>
                    <a:lnTo>
                      <a:pt x="2010" y="0"/>
                    </a:lnTo>
                    <a:cubicBezTo>
                      <a:pt x="2248" y="0"/>
                      <a:pt x="2394" y="183"/>
                      <a:pt x="2394" y="384"/>
                    </a:cubicBezTo>
                    <a:lnTo>
                      <a:pt x="2394" y="1298"/>
                    </a:lnTo>
                    <a:cubicBezTo>
                      <a:pt x="2431" y="1517"/>
                      <a:pt x="2248" y="1700"/>
                      <a:pt x="2010" y="1700"/>
                    </a:cubicBezTo>
                    <a:close/>
                  </a:path>
                </a:pathLst>
              </a:custGeom>
              <a:noFill/>
              <a:ln cap="flat" cmpd="sng" w="11425">
                <a:solidFill>
                  <a:srgbClr val="EBAE39"/>
                </a:solidFill>
                <a:prstDash val="solid"/>
                <a:miter lim="182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2777725" y="2779350"/>
                <a:ext cx="28825" cy="25"/>
              </a:xfrm>
              <a:custGeom>
                <a:rect b="b" l="l" r="r" t="t"/>
                <a:pathLst>
                  <a:path extrusionOk="0" fill="none" h="1" w="1153">
                    <a:moveTo>
                      <a:pt x="1" y="1"/>
                    </a:moveTo>
                    <a:lnTo>
                      <a:pt x="1152" y="1"/>
                    </a:lnTo>
                  </a:path>
                </a:pathLst>
              </a:custGeom>
              <a:noFill/>
              <a:ln cap="rnd" cmpd="sng" w="5950">
                <a:solidFill>
                  <a:srgbClr val="FFBA31"/>
                </a:solidFill>
                <a:prstDash val="solid"/>
                <a:miter lim="182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2679875" y="2436750"/>
                <a:ext cx="408900" cy="176550"/>
              </a:xfrm>
              <a:custGeom>
                <a:rect b="b" l="l" r="r" t="t"/>
                <a:pathLst>
                  <a:path extrusionOk="0" h="7062" w="16356">
                    <a:moveTo>
                      <a:pt x="3577" y="0"/>
                    </a:moveTo>
                    <a:cubicBezTo>
                      <a:pt x="2479" y="0"/>
                      <a:pt x="1" y="1268"/>
                      <a:pt x="1375" y="2740"/>
                    </a:cubicBezTo>
                    <a:cubicBezTo>
                      <a:pt x="2124" y="3362"/>
                      <a:pt x="12979" y="6578"/>
                      <a:pt x="15555" y="7053"/>
                    </a:cubicBezTo>
                    <a:cubicBezTo>
                      <a:pt x="15584" y="7058"/>
                      <a:pt x="15611" y="7061"/>
                      <a:pt x="15636" y="7061"/>
                    </a:cubicBezTo>
                    <a:cubicBezTo>
                      <a:pt x="16356" y="7061"/>
                      <a:pt x="15518" y="4850"/>
                      <a:pt x="14971" y="4549"/>
                    </a:cubicBezTo>
                    <a:cubicBezTo>
                      <a:pt x="14404" y="4202"/>
                      <a:pt x="4664" y="419"/>
                      <a:pt x="3897" y="54"/>
                    </a:cubicBezTo>
                    <a:cubicBezTo>
                      <a:pt x="3814" y="18"/>
                      <a:pt x="3705" y="0"/>
                      <a:pt x="3577" y="0"/>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3054125" y="2550925"/>
                <a:ext cx="190525" cy="75575"/>
              </a:xfrm>
              <a:custGeom>
                <a:rect b="b" l="l" r="r" t="t"/>
                <a:pathLst>
                  <a:path extrusionOk="0" h="3023" w="7621">
                    <a:moveTo>
                      <a:pt x="1" y="1"/>
                    </a:moveTo>
                    <a:lnTo>
                      <a:pt x="585" y="2522"/>
                    </a:lnTo>
                    <a:cubicBezTo>
                      <a:pt x="585" y="2522"/>
                      <a:pt x="1718" y="2760"/>
                      <a:pt x="2102" y="2815"/>
                    </a:cubicBezTo>
                    <a:cubicBezTo>
                      <a:pt x="2542" y="2869"/>
                      <a:pt x="3373" y="3023"/>
                      <a:pt x="4250" y="3023"/>
                    </a:cubicBezTo>
                    <a:cubicBezTo>
                      <a:pt x="4867" y="3023"/>
                      <a:pt x="5506" y="2947"/>
                      <a:pt x="6049" y="2705"/>
                    </a:cubicBezTo>
                    <a:cubicBezTo>
                      <a:pt x="6835" y="2395"/>
                      <a:pt x="7621" y="1335"/>
                      <a:pt x="7036" y="1262"/>
                    </a:cubicBezTo>
                    <a:cubicBezTo>
                      <a:pt x="6981" y="1254"/>
                      <a:pt x="6918" y="1251"/>
                      <a:pt x="6849" y="1251"/>
                    </a:cubicBezTo>
                    <a:cubicBezTo>
                      <a:pt x="6380" y="1251"/>
                      <a:pt x="5641" y="1398"/>
                      <a:pt x="5104" y="1398"/>
                    </a:cubicBezTo>
                    <a:cubicBezTo>
                      <a:pt x="4920" y="1398"/>
                      <a:pt x="4760" y="1381"/>
                      <a:pt x="4642" y="1335"/>
                    </a:cubicBezTo>
                    <a:cubicBezTo>
                      <a:pt x="4313" y="1188"/>
                      <a:pt x="4259" y="914"/>
                      <a:pt x="4259" y="914"/>
                    </a:cubicBezTo>
                    <a:lnTo>
                      <a:pt x="4259" y="914"/>
                    </a:lnTo>
                    <a:cubicBezTo>
                      <a:pt x="4259" y="914"/>
                      <a:pt x="4663" y="1065"/>
                      <a:pt x="5097" y="1065"/>
                    </a:cubicBezTo>
                    <a:cubicBezTo>
                      <a:pt x="5418" y="1065"/>
                      <a:pt x="5756" y="983"/>
                      <a:pt x="5958" y="695"/>
                    </a:cubicBezTo>
                    <a:cubicBezTo>
                      <a:pt x="6232" y="311"/>
                      <a:pt x="5593" y="458"/>
                      <a:pt x="5099" y="384"/>
                    </a:cubicBezTo>
                    <a:cubicBezTo>
                      <a:pt x="4625" y="328"/>
                      <a:pt x="4053" y="97"/>
                      <a:pt x="3439" y="97"/>
                    </a:cubicBezTo>
                    <a:cubicBezTo>
                      <a:pt x="3060" y="97"/>
                      <a:pt x="2665" y="185"/>
                      <a:pt x="2267" y="458"/>
                    </a:cubicBezTo>
                    <a:cubicBezTo>
                      <a:pt x="2252" y="467"/>
                      <a:pt x="2223" y="472"/>
                      <a:pt x="2181" y="472"/>
                    </a:cubicBezTo>
                    <a:cubicBezTo>
                      <a:pt x="1748" y="472"/>
                      <a:pt x="1" y="1"/>
                      <a:pt x="1" y="1"/>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2574450" y="2196875"/>
                <a:ext cx="202850" cy="308850"/>
              </a:xfrm>
              <a:custGeom>
                <a:rect b="b" l="l" r="r" t="t"/>
                <a:pathLst>
                  <a:path extrusionOk="0" h="12354" w="8114">
                    <a:moveTo>
                      <a:pt x="0" y="0"/>
                    </a:moveTo>
                    <a:cubicBezTo>
                      <a:pt x="0" y="1"/>
                      <a:pt x="1133" y="5757"/>
                      <a:pt x="5574" y="12354"/>
                    </a:cubicBezTo>
                    <a:lnTo>
                      <a:pt x="8114" y="9667"/>
                    </a:lnTo>
                    <a:lnTo>
                      <a:pt x="4696" y="2248"/>
                    </a:lnTo>
                    <a:lnTo>
                      <a:pt x="0" y="0"/>
                    </a:ln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2554350" y="2068050"/>
                <a:ext cx="191425" cy="319375"/>
              </a:xfrm>
              <a:custGeom>
                <a:rect b="b" l="l" r="r" t="t"/>
                <a:pathLst>
                  <a:path extrusionOk="0" h="12775" w="7657">
                    <a:moveTo>
                      <a:pt x="5647" y="0"/>
                    </a:moveTo>
                    <a:lnTo>
                      <a:pt x="5647" y="0"/>
                    </a:lnTo>
                    <a:cubicBezTo>
                      <a:pt x="4276" y="238"/>
                      <a:pt x="1827" y="1298"/>
                      <a:pt x="1023" y="2668"/>
                    </a:cubicBezTo>
                    <a:cubicBezTo>
                      <a:pt x="0" y="4422"/>
                      <a:pt x="1882" y="12024"/>
                      <a:pt x="2631" y="12719"/>
                    </a:cubicBezTo>
                    <a:cubicBezTo>
                      <a:pt x="2672" y="12757"/>
                      <a:pt x="2741" y="12774"/>
                      <a:pt x="2833" y="12774"/>
                    </a:cubicBezTo>
                    <a:cubicBezTo>
                      <a:pt x="3846" y="12774"/>
                      <a:pt x="7657" y="10654"/>
                      <a:pt x="7657" y="10654"/>
                    </a:cubicBezTo>
                    <a:lnTo>
                      <a:pt x="5464" y="2887"/>
                    </a:lnTo>
                    <a:lnTo>
                      <a:pt x="5647" y="0"/>
                    </a:lnTo>
                    <a:close/>
                  </a:path>
                </a:pathLst>
              </a:custGeom>
              <a:solidFill>
                <a:srgbClr val="DCD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3860475" y="1801725"/>
                <a:ext cx="197375" cy="191075"/>
              </a:xfrm>
              <a:custGeom>
                <a:rect b="b" l="l" r="r" t="t"/>
                <a:pathLst>
                  <a:path extrusionOk="0" h="7643" w="7895">
                    <a:moveTo>
                      <a:pt x="3174" y="1"/>
                    </a:moveTo>
                    <a:cubicBezTo>
                      <a:pt x="2812" y="1"/>
                      <a:pt x="2457" y="33"/>
                      <a:pt x="2120" y="91"/>
                    </a:cubicBezTo>
                    <a:cubicBezTo>
                      <a:pt x="311" y="383"/>
                      <a:pt x="0" y="2302"/>
                      <a:pt x="0" y="2302"/>
                    </a:cubicBezTo>
                    <a:cubicBezTo>
                      <a:pt x="522" y="3523"/>
                      <a:pt x="2136" y="4065"/>
                      <a:pt x="3715" y="4065"/>
                    </a:cubicBezTo>
                    <a:cubicBezTo>
                      <a:pt x="4073" y="4065"/>
                      <a:pt x="4429" y="4037"/>
                      <a:pt x="4770" y="3983"/>
                    </a:cubicBezTo>
                    <a:cubicBezTo>
                      <a:pt x="4825" y="5043"/>
                      <a:pt x="4971" y="6359"/>
                      <a:pt x="4953" y="7547"/>
                    </a:cubicBezTo>
                    <a:cubicBezTo>
                      <a:pt x="4953" y="7616"/>
                      <a:pt x="4968" y="7643"/>
                      <a:pt x="4991" y="7643"/>
                    </a:cubicBezTo>
                    <a:cubicBezTo>
                      <a:pt x="5067" y="7643"/>
                      <a:pt x="5227" y="7360"/>
                      <a:pt x="5227" y="7291"/>
                    </a:cubicBezTo>
                    <a:cubicBezTo>
                      <a:pt x="5245" y="7035"/>
                      <a:pt x="5592" y="5482"/>
                      <a:pt x="6323" y="5445"/>
                    </a:cubicBezTo>
                    <a:cubicBezTo>
                      <a:pt x="6335" y="5444"/>
                      <a:pt x="6346" y="5444"/>
                      <a:pt x="6357" y="5444"/>
                    </a:cubicBezTo>
                    <a:cubicBezTo>
                      <a:pt x="7043" y="5444"/>
                      <a:pt x="6707" y="7108"/>
                      <a:pt x="6707" y="7108"/>
                    </a:cubicBezTo>
                    <a:cubicBezTo>
                      <a:pt x="6707" y="7108"/>
                      <a:pt x="7895" y="4477"/>
                      <a:pt x="7529" y="3088"/>
                    </a:cubicBezTo>
                    <a:cubicBezTo>
                      <a:pt x="6921" y="791"/>
                      <a:pt x="4970" y="1"/>
                      <a:pt x="3174" y="1"/>
                    </a:cubicBezTo>
                    <a:close/>
                  </a:path>
                </a:pathLst>
              </a:custGeom>
              <a:solidFill>
                <a:srgbClr val="0E26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4"/>
          <p:cNvSpPr/>
          <p:nvPr/>
        </p:nvSpPr>
        <p:spPr>
          <a:xfrm>
            <a:off x="248275" y="539500"/>
            <a:ext cx="4083944" cy="408394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4"/>
          <p:cNvSpPr txBox="1"/>
          <p:nvPr>
            <p:ph type="title"/>
          </p:nvPr>
        </p:nvSpPr>
        <p:spPr>
          <a:xfrm>
            <a:off x="4829275" y="2229025"/>
            <a:ext cx="3982500" cy="84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McDonald’s</a:t>
            </a:r>
            <a:endParaRPr b="0">
              <a:solidFill>
                <a:schemeClr val="lt1"/>
              </a:solidFill>
            </a:endParaRPr>
          </a:p>
        </p:txBody>
      </p:sp>
      <p:pic>
        <p:nvPicPr>
          <p:cNvPr id="527" name="Google Shape;527;p24"/>
          <p:cNvPicPr preferRelativeResize="0"/>
          <p:nvPr/>
        </p:nvPicPr>
        <p:blipFill rotWithShape="1">
          <a:blip r:embed="rId3">
            <a:alphaModFix/>
          </a:blip>
          <a:srcRect b="0" l="0" r="1351" t="1719"/>
          <a:stretch/>
        </p:blipFill>
        <p:spPr>
          <a:xfrm>
            <a:off x="503750" y="792000"/>
            <a:ext cx="3573000" cy="3559500"/>
          </a:xfrm>
          <a:prstGeom prst="ellipse">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25"/>
          <p:cNvSpPr txBox="1"/>
          <p:nvPr>
            <p:ph type="title"/>
          </p:nvPr>
        </p:nvSpPr>
        <p:spPr>
          <a:xfrm>
            <a:off x="720000" y="4299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Hypothesis</a:t>
            </a:r>
            <a:endParaRPr/>
          </a:p>
        </p:txBody>
      </p:sp>
      <p:sp>
        <p:nvSpPr>
          <p:cNvPr id="533" name="Google Shape;533;p25"/>
          <p:cNvSpPr/>
          <p:nvPr/>
        </p:nvSpPr>
        <p:spPr>
          <a:xfrm>
            <a:off x="659950" y="1919900"/>
            <a:ext cx="8066400" cy="1267500"/>
          </a:xfrm>
          <a:prstGeom prst="rect">
            <a:avLst/>
          </a:prstGeom>
          <a:solidFill>
            <a:srgbClr val="C0DC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300">
                <a:solidFill>
                  <a:schemeClr val="dk1"/>
                </a:solidFill>
              </a:rPr>
              <a:t>States with higher income levels </a:t>
            </a:r>
            <a:r>
              <a:rPr b="1" lang="en" sz="2300">
                <a:solidFill>
                  <a:schemeClr val="dk1"/>
                </a:solidFill>
              </a:rPr>
              <a:t>may have lower star ratings in McDonald’s.</a:t>
            </a:r>
            <a:endParaRPr b="1" i="0" sz="2300" u="none" cap="none" strike="noStrike">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26"/>
          <p:cNvSpPr/>
          <p:nvPr/>
        </p:nvSpPr>
        <p:spPr>
          <a:xfrm>
            <a:off x="6386895" y="1035660"/>
            <a:ext cx="2431500" cy="3522600"/>
          </a:xfrm>
          <a:prstGeom prst="rect">
            <a:avLst/>
          </a:prstGeom>
          <a:solidFill>
            <a:srgbClr val="339A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39" name="Google Shape;539;p26"/>
          <p:cNvSpPr/>
          <p:nvPr/>
        </p:nvSpPr>
        <p:spPr>
          <a:xfrm>
            <a:off x="6117695" y="888995"/>
            <a:ext cx="2535900" cy="35226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40" name="Google Shape;540;p26"/>
          <p:cNvSpPr/>
          <p:nvPr/>
        </p:nvSpPr>
        <p:spPr>
          <a:xfrm>
            <a:off x="490388" y="1541543"/>
            <a:ext cx="3854100" cy="2530200"/>
          </a:xfrm>
          <a:prstGeom prst="rect">
            <a:avLst/>
          </a:prstGeom>
          <a:solidFill>
            <a:srgbClr val="339A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41" name="Google Shape;541;p26"/>
          <p:cNvSpPr/>
          <p:nvPr/>
        </p:nvSpPr>
        <p:spPr>
          <a:xfrm>
            <a:off x="325581" y="1406321"/>
            <a:ext cx="3854100" cy="25302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42" name="Google Shape;542;p26"/>
          <p:cNvSpPr/>
          <p:nvPr/>
        </p:nvSpPr>
        <p:spPr>
          <a:xfrm>
            <a:off x="-4388271" y="529778"/>
            <a:ext cx="4083944" cy="408394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6"/>
          <p:cNvSpPr txBox="1"/>
          <p:nvPr>
            <p:ph type="title"/>
          </p:nvPr>
        </p:nvSpPr>
        <p:spPr>
          <a:xfrm>
            <a:off x="2910339" y="428698"/>
            <a:ext cx="3187500" cy="688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sz="3500"/>
              <a:t>SQL Code</a:t>
            </a:r>
            <a:endParaRPr sz="3500"/>
          </a:p>
        </p:txBody>
      </p:sp>
      <p:sp>
        <p:nvSpPr>
          <p:cNvPr id="544" name="Google Shape;544;p26"/>
          <p:cNvSpPr txBox="1"/>
          <p:nvPr>
            <p:ph idx="2" type="title"/>
          </p:nvPr>
        </p:nvSpPr>
        <p:spPr>
          <a:xfrm>
            <a:off x="5397831" y="-942907"/>
            <a:ext cx="1017900" cy="84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pic>
        <p:nvPicPr>
          <p:cNvPr descr="手里拿着手机&#10;&#10;描述已自动生成" id="545" name="Google Shape;545;p26"/>
          <p:cNvPicPr preferRelativeResize="0"/>
          <p:nvPr>
            <p:ph idx="3" type="pic"/>
          </p:nvPr>
        </p:nvPicPr>
        <p:blipFill rotWithShape="1">
          <a:blip r:embed="rId3">
            <a:alphaModFix/>
          </a:blip>
          <a:srcRect b="0" l="21875" r="21875" t="0"/>
          <a:stretch/>
        </p:blipFill>
        <p:spPr>
          <a:xfrm>
            <a:off x="-4060798" y="857250"/>
            <a:ext cx="3429000" cy="3429000"/>
          </a:xfrm>
          <a:prstGeom prst="ellipse">
            <a:avLst/>
          </a:prstGeom>
          <a:noFill/>
          <a:ln>
            <a:noFill/>
          </a:ln>
        </p:spPr>
      </p:pic>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546" name="Google Shape;546;p26" title="iSlide™ 版权声明  COPYRIGHT NOTICE"/>
          <p:cNvGrpSpPr/>
          <p:nvPr/>
        </p:nvGrpSpPr>
        <p:grpSpPr>
          <a:xfrm rot="5400000">
            <a:off x="4948230" y="2130031"/>
            <a:ext cx="565636" cy="1082995"/>
            <a:chOff x="4735513" y="1552576"/>
            <a:chExt cx="2705100" cy="4183062"/>
          </a:xfrm>
        </p:grpSpPr>
        <p:sp>
          <p:nvSpPr>
            <p:cNvPr id="547" name="Google Shape;547;p26"/>
            <p:cNvSpPr/>
            <p:nvPr/>
          </p:nvSpPr>
          <p:spPr>
            <a:xfrm>
              <a:off x="5457825" y="2773363"/>
              <a:ext cx="457200" cy="2962275"/>
            </a:xfrm>
            <a:custGeom>
              <a:rect b="b" l="l" r="r" t="t"/>
              <a:pathLst>
                <a:path extrusionOk="0" h="1866" w="288">
                  <a:moveTo>
                    <a:pt x="284" y="1866"/>
                  </a:moveTo>
                  <a:lnTo>
                    <a:pt x="0" y="1710"/>
                  </a:lnTo>
                  <a:lnTo>
                    <a:pt x="4" y="0"/>
                  </a:lnTo>
                  <a:lnTo>
                    <a:pt x="288" y="155"/>
                  </a:lnTo>
                  <a:lnTo>
                    <a:pt x="284" y="1866"/>
                  </a:lnTo>
                  <a:close/>
                  <a:moveTo>
                    <a:pt x="19" y="1701"/>
                  </a:moveTo>
                  <a:lnTo>
                    <a:pt x="270" y="1838"/>
                  </a:lnTo>
                  <a:lnTo>
                    <a:pt x="270" y="165"/>
                  </a:lnTo>
                  <a:lnTo>
                    <a:pt x="19" y="28"/>
                  </a:lnTo>
                  <a:lnTo>
                    <a:pt x="19" y="1701"/>
                  </a:lnTo>
                  <a:close/>
                </a:path>
              </a:pathLst>
            </a:custGeom>
            <a:solidFill>
              <a:srgbClr val="329A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8" name="Google Shape;548;p26"/>
            <p:cNvSpPr/>
            <p:nvPr/>
          </p:nvSpPr>
          <p:spPr>
            <a:xfrm>
              <a:off x="4735513" y="1552576"/>
              <a:ext cx="1601788" cy="1593850"/>
            </a:xfrm>
            <a:custGeom>
              <a:rect b="b" l="l" r="r" t="t"/>
              <a:pathLst>
                <a:path extrusionOk="0" h="1004" w="1009">
                  <a:moveTo>
                    <a:pt x="284" y="1004"/>
                  </a:moveTo>
                  <a:lnTo>
                    <a:pt x="0" y="849"/>
                  </a:lnTo>
                  <a:lnTo>
                    <a:pt x="729" y="0"/>
                  </a:lnTo>
                  <a:lnTo>
                    <a:pt x="1009" y="156"/>
                  </a:lnTo>
                  <a:lnTo>
                    <a:pt x="284" y="1004"/>
                  </a:lnTo>
                  <a:close/>
                  <a:moveTo>
                    <a:pt x="24" y="844"/>
                  </a:moveTo>
                  <a:lnTo>
                    <a:pt x="280" y="981"/>
                  </a:lnTo>
                  <a:lnTo>
                    <a:pt x="985" y="161"/>
                  </a:lnTo>
                  <a:lnTo>
                    <a:pt x="734" y="24"/>
                  </a:lnTo>
                  <a:lnTo>
                    <a:pt x="24" y="844"/>
                  </a:lnTo>
                  <a:close/>
                </a:path>
              </a:pathLst>
            </a:custGeom>
            <a:solidFill>
              <a:srgbClr val="329A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9" name="Google Shape;549;p26"/>
            <p:cNvSpPr/>
            <p:nvPr/>
          </p:nvSpPr>
          <p:spPr>
            <a:xfrm>
              <a:off x="5180013" y="1800226"/>
              <a:ext cx="2246313" cy="3913188"/>
            </a:xfrm>
            <a:custGeom>
              <a:rect b="b" l="l" r="r" t="t"/>
              <a:pathLst>
                <a:path extrusionOk="0" h="2465" w="1415">
                  <a:moveTo>
                    <a:pt x="719" y="0"/>
                  </a:moveTo>
                  <a:lnTo>
                    <a:pt x="1415" y="636"/>
                  </a:lnTo>
                  <a:lnTo>
                    <a:pt x="960" y="702"/>
                  </a:lnTo>
                  <a:lnTo>
                    <a:pt x="960" y="2394"/>
                  </a:lnTo>
                  <a:lnTo>
                    <a:pt x="449" y="2465"/>
                  </a:lnTo>
                  <a:lnTo>
                    <a:pt x="454" y="773"/>
                  </a:lnTo>
                  <a:lnTo>
                    <a:pt x="0" y="834"/>
                  </a:lnTo>
                  <a:lnTo>
                    <a:pt x="719" y="0"/>
                  </a:lnTo>
                  <a:close/>
                </a:path>
              </a:pathLst>
            </a:custGeom>
            <a:solidFill>
              <a:srgbClr val="329A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0" name="Google Shape;550;p26"/>
            <p:cNvSpPr/>
            <p:nvPr/>
          </p:nvSpPr>
          <p:spPr>
            <a:xfrm>
              <a:off x="5164138" y="1785938"/>
              <a:ext cx="2276475" cy="3933825"/>
            </a:xfrm>
            <a:custGeom>
              <a:rect b="b" l="l" r="r" t="t"/>
              <a:pathLst>
                <a:path extrusionOk="0" h="526" w="303">
                  <a:moveTo>
                    <a:pt x="97" y="526"/>
                  </a:moveTo>
                  <a:cubicBezTo>
                    <a:pt x="97" y="526"/>
                    <a:pt x="97" y="526"/>
                    <a:pt x="96" y="526"/>
                  </a:cubicBezTo>
                  <a:cubicBezTo>
                    <a:pt x="96" y="526"/>
                    <a:pt x="96" y="525"/>
                    <a:pt x="96" y="525"/>
                  </a:cubicBezTo>
                  <a:cubicBezTo>
                    <a:pt x="96" y="168"/>
                    <a:pt x="96" y="168"/>
                    <a:pt x="96" y="168"/>
                  </a:cubicBezTo>
                  <a:cubicBezTo>
                    <a:pt x="2" y="181"/>
                    <a:pt x="2" y="181"/>
                    <a:pt x="2" y="181"/>
                  </a:cubicBezTo>
                  <a:cubicBezTo>
                    <a:pt x="2" y="181"/>
                    <a:pt x="1" y="181"/>
                    <a:pt x="1" y="180"/>
                  </a:cubicBezTo>
                  <a:cubicBezTo>
                    <a:pt x="0" y="180"/>
                    <a:pt x="0" y="179"/>
                    <a:pt x="1" y="178"/>
                  </a:cubicBezTo>
                  <a:cubicBezTo>
                    <a:pt x="152" y="1"/>
                    <a:pt x="152" y="1"/>
                    <a:pt x="152" y="1"/>
                  </a:cubicBezTo>
                  <a:cubicBezTo>
                    <a:pt x="153" y="1"/>
                    <a:pt x="153" y="0"/>
                    <a:pt x="153" y="0"/>
                  </a:cubicBezTo>
                  <a:cubicBezTo>
                    <a:pt x="154" y="0"/>
                    <a:pt x="154" y="1"/>
                    <a:pt x="155" y="1"/>
                  </a:cubicBezTo>
                  <a:cubicBezTo>
                    <a:pt x="302" y="136"/>
                    <a:pt x="302" y="136"/>
                    <a:pt x="302" y="136"/>
                  </a:cubicBezTo>
                  <a:cubicBezTo>
                    <a:pt x="302" y="137"/>
                    <a:pt x="303" y="137"/>
                    <a:pt x="302" y="138"/>
                  </a:cubicBezTo>
                  <a:cubicBezTo>
                    <a:pt x="302" y="139"/>
                    <a:pt x="302" y="139"/>
                    <a:pt x="301" y="139"/>
                  </a:cubicBezTo>
                  <a:cubicBezTo>
                    <a:pt x="207" y="152"/>
                    <a:pt x="207" y="152"/>
                    <a:pt x="207" y="152"/>
                  </a:cubicBezTo>
                  <a:cubicBezTo>
                    <a:pt x="206" y="510"/>
                    <a:pt x="206" y="510"/>
                    <a:pt x="206" y="510"/>
                  </a:cubicBezTo>
                  <a:cubicBezTo>
                    <a:pt x="206" y="510"/>
                    <a:pt x="206" y="511"/>
                    <a:pt x="205" y="511"/>
                  </a:cubicBezTo>
                  <a:cubicBezTo>
                    <a:pt x="98" y="526"/>
                    <a:pt x="98" y="526"/>
                    <a:pt x="98" y="526"/>
                  </a:cubicBezTo>
                  <a:cubicBezTo>
                    <a:pt x="98" y="526"/>
                    <a:pt x="97" y="526"/>
                    <a:pt x="97" y="526"/>
                  </a:cubicBezTo>
                  <a:close/>
                  <a:moveTo>
                    <a:pt x="98" y="164"/>
                  </a:moveTo>
                  <a:cubicBezTo>
                    <a:pt x="98" y="164"/>
                    <a:pt x="99" y="164"/>
                    <a:pt x="99" y="165"/>
                  </a:cubicBezTo>
                  <a:cubicBezTo>
                    <a:pt x="99" y="165"/>
                    <a:pt x="100" y="165"/>
                    <a:pt x="100" y="166"/>
                  </a:cubicBezTo>
                  <a:cubicBezTo>
                    <a:pt x="99" y="523"/>
                    <a:pt x="99" y="523"/>
                    <a:pt x="99" y="523"/>
                  </a:cubicBezTo>
                  <a:cubicBezTo>
                    <a:pt x="203" y="508"/>
                    <a:pt x="203" y="508"/>
                    <a:pt x="203" y="508"/>
                  </a:cubicBezTo>
                  <a:cubicBezTo>
                    <a:pt x="203" y="151"/>
                    <a:pt x="203" y="151"/>
                    <a:pt x="203" y="151"/>
                  </a:cubicBezTo>
                  <a:cubicBezTo>
                    <a:pt x="203" y="150"/>
                    <a:pt x="204" y="149"/>
                    <a:pt x="205" y="149"/>
                  </a:cubicBezTo>
                  <a:cubicBezTo>
                    <a:pt x="297" y="136"/>
                    <a:pt x="297" y="136"/>
                    <a:pt x="297" y="136"/>
                  </a:cubicBezTo>
                  <a:cubicBezTo>
                    <a:pt x="154" y="5"/>
                    <a:pt x="154" y="5"/>
                    <a:pt x="154" y="5"/>
                  </a:cubicBezTo>
                  <a:cubicBezTo>
                    <a:pt x="6" y="177"/>
                    <a:pt x="6" y="177"/>
                    <a:pt x="6" y="177"/>
                  </a:cubicBezTo>
                  <a:cubicBezTo>
                    <a:pt x="98" y="164"/>
                    <a:pt x="98" y="164"/>
                    <a:pt x="98" y="164"/>
                  </a:cubicBezTo>
                  <a:cubicBezTo>
                    <a:pt x="98" y="164"/>
                    <a:pt x="98" y="164"/>
                    <a:pt x="98" y="164"/>
                  </a:cubicBezTo>
                  <a:close/>
                </a:path>
              </a:pathLst>
            </a:custGeom>
            <a:solidFill>
              <a:srgbClr val="329A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1" name="Google Shape;551;p26"/>
            <p:cNvSpPr/>
            <p:nvPr/>
          </p:nvSpPr>
          <p:spPr>
            <a:xfrm>
              <a:off x="5464175" y="2241551"/>
              <a:ext cx="579438" cy="755650"/>
            </a:xfrm>
            <a:custGeom>
              <a:rect b="b" l="l" r="r" t="t"/>
              <a:pathLst>
                <a:path extrusionOk="0" h="476" w="365">
                  <a:moveTo>
                    <a:pt x="0" y="476"/>
                  </a:moveTo>
                  <a:lnTo>
                    <a:pt x="332" y="438"/>
                  </a:lnTo>
                  <a:lnTo>
                    <a:pt x="204" y="363"/>
                  </a:lnTo>
                  <a:lnTo>
                    <a:pt x="365" y="0"/>
                  </a:lnTo>
                  <a:lnTo>
                    <a:pt x="0" y="476"/>
                  </a:lnTo>
                  <a:close/>
                </a:path>
              </a:pathLst>
            </a:custGeom>
            <a:solidFill>
              <a:srgbClr val="329A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552" name="Google Shape;552;p26"/>
          <p:cNvPicPr preferRelativeResize="0"/>
          <p:nvPr/>
        </p:nvPicPr>
        <p:blipFill>
          <a:blip r:embed="rId4">
            <a:alphaModFix/>
          </a:blip>
          <a:stretch>
            <a:fillRect/>
          </a:stretch>
        </p:blipFill>
        <p:spPr>
          <a:xfrm>
            <a:off x="413300" y="1599975"/>
            <a:ext cx="3630624" cy="2143100"/>
          </a:xfrm>
          <a:prstGeom prst="rect">
            <a:avLst/>
          </a:prstGeom>
          <a:noFill/>
          <a:ln>
            <a:noFill/>
          </a:ln>
        </p:spPr>
      </p:pic>
      <p:pic>
        <p:nvPicPr>
          <p:cNvPr id="553" name="Google Shape;553;p26"/>
          <p:cNvPicPr preferRelativeResize="0"/>
          <p:nvPr/>
        </p:nvPicPr>
        <p:blipFill>
          <a:blip r:embed="rId5">
            <a:alphaModFix/>
          </a:blip>
          <a:stretch>
            <a:fillRect/>
          </a:stretch>
        </p:blipFill>
        <p:spPr>
          <a:xfrm>
            <a:off x="6206225" y="1117500"/>
            <a:ext cx="2387942" cy="3046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7"/>
          <p:cNvSpPr txBox="1"/>
          <p:nvPr>
            <p:ph type="title"/>
          </p:nvPr>
        </p:nvSpPr>
        <p:spPr>
          <a:xfrm>
            <a:off x="720000" y="2775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Mcdonald’s</a:t>
            </a:r>
            <a:endParaRPr/>
          </a:p>
        </p:txBody>
      </p:sp>
      <p:sp>
        <p:nvSpPr>
          <p:cNvPr id="559" name="Google Shape;559;p27"/>
          <p:cNvSpPr/>
          <p:nvPr/>
        </p:nvSpPr>
        <p:spPr>
          <a:xfrm>
            <a:off x="463800" y="969825"/>
            <a:ext cx="3950400" cy="4004100"/>
          </a:xfrm>
          <a:prstGeom prst="rect">
            <a:avLst/>
          </a:prstGeom>
          <a:solidFill>
            <a:srgbClr val="C0DC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560" name="Google Shape;560;p27"/>
          <p:cNvPicPr preferRelativeResize="0"/>
          <p:nvPr/>
        </p:nvPicPr>
        <p:blipFill>
          <a:blip r:embed="rId3">
            <a:alphaModFix/>
          </a:blip>
          <a:stretch>
            <a:fillRect/>
          </a:stretch>
        </p:blipFill>
        <p:spPr>
          <a:xfrm>
            <a:off x="550650" y="1080574"/>
            <a:ext cx="3776781" cy="3782652"/>
          </a:xfrm>
          <a:prstGeom prst="rect">
            <a:avLst/>
          </a:prstGeom>
          <a:noFill/>
          <a:ln>
            <a:noFill/>
          </a:ln>
        </p:spPr>
      </p:pic>
      <p:sp>
        <p:nvSpPr>
          <p:cNvPr id="561" name="Google Shape;561;p27"/>
          <p:cNvSpPr/>
          <p:nvPr/>
        </p:nvSpPr>
        <p:spPr>
          <a:xfrm>
            <a:off x="4764500" y="969825"/>
            <a:ext cx="3950400" cy="4004100"/>
          </a:xfrm>
          <a:prstGeom prst="rect">
            <a:avLst/>
          </a:prstGeom>
          <a:solidFill>
            <a:srgbClr val="C0DC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562" name="Google Shape;562;p27"/>
          <p:cNvPicPr preferRelativeResize="0"/>
          <p:nvPr/>
        </p:nvPicPr>
        <p:blipFill>
          <a:blip r:embed="rId4">
            <a:alphaModFix/>
          </a:blip>
          <a:stretch>
            <a:fillRect/>
          </a:stretch>
        </p:blipFill>
        <p:spPr>
          <a:xfrm>
            <a:off x="4879915" y="1115062"/>
            <a:ext cx="3719560" cy="3713675"/>
          </a:xfrm>
          <a:prstGeom prst="rect">
            <a:avLst/>
          </a:prstGeom>
          <a:noFill/>
          <a:ln>
            <a:noFill/>
          </a:ln>
        </p:spPr>
      </p:pic>
      <p:pic>
        <p:nvPicPr>
          <p:cNvPr id="563" name="Google Shape;563;p27"/>
          <p:cNvPicPr preferRelativeResize="0"/>
          <p:nvPr/>
        </p:nvPicPr>
        <p:blipFill>
          <a:blip r:embed="rId5">
            <a:alphaModFix/>
          </a:blip>
          <a:stretch>
            <a:fillRect/>
          </a:stretch>
        </p:blipFill>
        <p:spPr>
          <a:xfrm>
            <a:off x="4879925" y="1115088"/>
            <a:ext cx="3719551" cy="37136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28"/>
          <p:cNvSpPr txBox="1"/>
          <p:nvPr>
            <p:ph type="title"/>
          </p:nvPr>
        </p:nvSpPr>
        <p:spPr>
          <a:xfrm>
            <a:off x="457350" y="575600"/>
            <a:ext cx="8229300" cy="59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Budget Allocation for New Branch Expansion</a:t>
            </a:r>
            <a:endParaRPr sz="3000"/>
          </a:p>
        </p:txBody>
      </p:sp>
      <p:sp>
        <p:nvSpPr>
          <p:cNvPr id="569" name="Google Shape;569;p28"/>
          <p:cNvSpPr txBox="1"/>
          <p:nvPr/>
        </p:nvSpPr>
        <p:spPr>
          <a:xfrm>
            <a:off x="1162950" y="1316700"/>
            <a:ext cx="6818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p>
        </p:txBody>
      </p:sp>
      <p:graphicFrame>
        <p:nvGraphicFramePr>
          <p:cNvPr id="570" name="Google Shape;570;p28"/>
          <p:cNvGraphicFramePr/>
          <p:nvPr/>
        </p:nvGraphicFramePr>
        <p:xfrm>
          <a:off x="720000" y="1824600"/>
          <a:ext cx="3000000" cy="3000000"/>
        </p:xfrm>
        <a:graphic>
          <a:graphicData uri="http://schemas.openxmlformats.org/drawingml/2006/table">
            <a:tbl>
              <a:tblPr>
                <a:noFill/>
                <a:tableStyleId>{C1A5049D-7164-45EA-B7D6-F63F17BA1A3A}</a:tableStyleId>
              </a:tblPr>
              <a:tblGrid>
                <a:gridCol w="2568000"/>
                <a:gridCol w="2568000"/>
                <a:gridCol w="2568000"/>
              </a:tblGrid>
              <a:tr h="100000">
                <a:tc>
                  <a:txBody>
                    <a:bodyPr/>
                    <a:lstStyle/>
                    <a:p>
                      <a:pPr indent="0" lvl="0" marL="0" rtl="0" algn="l">
                        <a:spcBef>
                          <a:spcPts val="0"/>
                        </a:spcBef>
                        <a:spcAft>
                          <a:spcPts val="0"/>
                        </a:spcAft>
                        <a:buNone/>
                      </a:pPr>
                      <a:r>
                        <a:t/>
                      </a:r>
                      <a:endParaRPr sz="1500"/>
                    </a:p>
                  </a:txBody>
                  <a:tcPr marT="91425" marB="91425" marR="91425" marL="91425">
                    <a:solidFill>
                      <a:srgbClr val="FFFFFF"/>
                    </a:solidFill>
                  </a:tcPr>
                </a:tc>
                <a:tc>
                  <a:txBody>
                    <a:bodyPr/>
                    <a:lstStyle/>
                    <a:p>
                      <a:pPr indent="0" lvl="0" marL="0" rtl="0" algn="ctr">
                        <a:spcBef>
                          <a:spcPts val="0"/>
                        </a:spcBef>
                        <a:spcAft>
                          <a:spcPts val="0"/>
                        </a:spcAft>
                        <a:buNone/>
                      </a:pPr>
                      <a:r>
                        <a:rPr b="1" lang="en" sz="1500"/>
                        <a:t>Problem</a:t>
                      </a:r>
                      <a:r>
                        <a:rPr lang="en" sz="1500"/>
                        <a:t> </a:t>
                      </a:r>
                      <a:endParaRPr sz="1500"/>
                    </a:p>
                  </a:txBody>
                  <a:tcPr marT="91425" marB="91425" marR="91425" marL="91425">
                    <a:solidFill>
                      <a:srgbClr val="EFEFEF"/>
                    </a:solidFill>
                  </a:tcPr>
                </a:tc>
                <a:tc>
                  <a:txBody>
                    <a:bodyPr/>
                    <a:lstStyle/>
                    <a:p>
                      <a:pPr indent="0" lvl="0" marL="0" rtl="0" algn="ctr">
                        <a:spcBef>
                          <a:spcPts val="0"/>
                        </a:spcBef>
                        <a:spcAft>
                          <a:spcPts val="0"/>
                        </a:spcAft>
                        <a:buNone/>
                      </a:pPr>
                      <a:r>
                        <a:rPr b="1" lang="en" sz="1500"/>
                        <a:t>Recommendation</a:t>
                      </a:r>
                      <a:endParaRPr b="1" sz="1500"/>
                    </a:p>
                  </a:txBody>
                  <a:tcPr marT="91425" marB="91425" marR="91425" marL="91425">
                    <a:solidFill>
                      <a:srgbClr val="EFEFEF"/>
                    </a:solidFill>
                  </a:tcPr>
                </a:tc>
              </a:tr>
              <a:tr h="760800">
                <a:tc>
                  <a:txBody>
                    <a:bodyPr/>
                    <a:lstStyle/>
                    <a:p>
                      <a:pPr indent="0" lvl="0" marL="0" rtl="0" algn="l">
                        <a:spcBef>
                          <a:spcPts val="0"/>
                        </a:spcBef>
                        <a:spcAft>
                          <a:spcPts val="0"/>
                        </a:spcAft>
                        <a:buNone/>
                      </a:pPr>
                      <a:r>
                        <a:rPr b="1" lang="en" sz="1500"/>
                        <a:t>Lower-income state</a:t>
                      </a:r>
                      <a:endParaRPr b="1" sz="1500"/>
                    </a:p>
                  </a:txBody>
                  <a:tcPr marT="91425" marB="91425" marR="91425" marL="91425">
                    <a:solidFill>
                      <a:schemeClr val="dk2"/>
                    </a:solidFill>
                  </a:tcPr>
                </a:tc>
                <a:tc>
                  <a:txBody>
                    <a:bodyPr/>
                    <a:lstStyle/>
                    <a:p>
                      <a:pPr indent="0" lvl="0" marL="0" rtl="0" algn="l">
                        <a:spcBef>
                          <a:spcPts val="0"/>
                        </a:spcBef>
                        <a:spcAft>
                          <a:spcPts val="0"/>
                        </a:spcAft>
                        <a:buNone/>
                      </a:pPr>
                      <a:r>
                        <a:rPr lang="en" sz="1500"/>
                        <a:t>Low average star rating</a:t>
                      </a:r>
                      <a:endParaRPr sz="1500"/>
                    </a:p>
                  </a:txBody>
                  <a:tcPr marT="91425" marB="91425" marR="91425" marL="91425">
                    <a:solidFill>
                      <a:srgbClr val="FFFFFF"/>
                    </a:solidFill>
                  </a:tcPr>
                </a:tc>
                <a:tc>
                  <a:txBody>
                    <a:bodyPr/>
                    <a:lstStyle/>
                    <a:p>
                      <a:pPr indent="0" lvl="0" marL="0" rtl="0" algn="l">
                        <a:spcBef>
                          <a:spcPts val="0"/>
                        </a:spcBef>
                        <a:spcAft>
                          <a:spcPts val="0"/>
                        </a:spcAft>
                        <a:buNone/>
                      </a:pPr>
                      <a:r>
                        <a:rPr lang="en" sz="1500"/>
                        <a:t>Service, staffing </a:t>
                      </a:r>
                      <a:endParaRPr sz="1500"/>
                    </a:p>
                  </a:txBody>
                  <a:tcPr marT="91425" marB="91425" marR="91425" marL="91425">
                    <a:solidFill>
                      <a:srgbClr val="FFFFFF"/>
                    </a:solidFill>
                  </a:tcPr>
                </a:tc>
              </a:tr>
              <a:tr h="760800">
                <a:tc>
                  <a:txBody>
                    <a:bodyPr/>
                    <a:lstStyle/>
                    <a:p>
                      <a:pPr indent="0" lvl="0" marL="0" rtl="0" algn="l">
                        <a:spcBef>
                          <a:spcPts val="0"/>
                        </a:spcBef>
                        <a:spcAft>
                          <a:spcPts val="0"/>
                        </a:spcAft>
                        <a:buNone/>
                      </a:pPr>
                      <a:r>
                        <a:rPr b="1" lang="en" sz="1500"/>
                        <a:t>Higher-income state </a:t>
                      </a:r>
                      <a:endParaRPr b="1" sz="1500"/>
                    </a:p>
                  </a:txBody>
                  <a:tcPr marT="91425" marB="91425" marR="91425" marL="91425">
                    <a:solidFill>
                      <a:schemeClr val="dk2"/>
                    </a:solidFill>
                  </a:tcPr>
                </a:tc>
                <a:tc>
                  <a:txBody>
                    <a:bodyPr/>
                    <a:lstStyle/>
                    <a:p>
                      <a:pPr indent="0" lvl="0" marL="0" rtl="0" algn="l">
                        <a:spcBef>
                          <a:spcPts val="0"/>
                        </a:spcBef>
                        <a:spcAft>
                          <a:spcPts val="0"/>
                        </a:spcAft>
                        <a:buNone/>
                      </a:pPr>
                      <a:r>
                        <a:rPr lang="en" sz="1500"/>
                        <a:t>Fewer number of reviews </a:t>
                      </a:r>
                      <a:endParaRPr sz="1500"/>
                    </a:p>
                  </a:txBody>
                  <a:tcPr marT="91425" marB="91425" marR="91425" marL="91425">
                    <a:solidFill>
                      <a:srgbClr val="FFFFFF"/>
                    </a:solidFill>
                  </a:tcPr>
                </a:tc>
                <a:tc>
                  <a:txBody>
                    <a:bodyPr/>
                    <a:lstStyle/>
                    <a:p>
                      <a:pPr indent="0" lvl="0" marL="0" rtl="0" algn="l">
                        <a:spcBef>
                          <a:spcPts val="0"/>
                        </a:spcBef>
                        <a:spcAft>
                          <a:spcPts val="0"/>
                        </a:spcAft>
                        <a:buNone/>
                      </a:pPr>
                      <a:r>
                        <a:rPr lang="en" sz="1500"/>
                        <a:t>Location, advertisement </a:t>
                      </a:r>
                      <a:endParaRPr sz="1500"/>
                    </a:p>
                  </a:txBody>
                  <a:tcPr marT="91425" marB="91425" marR="91425" marL="91425">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29"/>
          <p:cNvSpPr/>
          <p:nvPr/>
        </p:nvSpPr>
        <p:spPr>
          <a:xfrm>
            <a:off x="400675" y="539500"/>
            <a:ext cx="4083944" cy="408394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9"/>
          <p:cNvSpPr txBox="1"/>
          <p:nvPr>
            <p:ph type="title"/>
          </p:nvPr>
        </p:nvSpPr>
        <p:spPr>
          <a:xfrm>
            <a:off x="5026350" y="2168600"/>
            <a:ext cx="3982500" cy="84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Sephora</a:t>
            </a:r>
            <a:endParaRPr b="0">
              <a:solidFill>
                <a:schemeClr val="lt1"/>
              </a:solidFill>
            </a:endParaRPr>
          </a:p>
        </p:txBody>
      </p:sp>
      <p:pic>
        <p:nvPicPr>
          <p:cNvPr id="577" name="Google Shape;577;p29"/>
          <p:cNvPicPr preferRelativeResize="0"/>
          <p:nvPr/>
        </p:nvPicPr>
        <p:blipFill>
          <a:blip r:embed="rId3">
            <a:alphaModFix/>
          </a:blip>
          <a:stretch>
            <a:fillRect/>
          </a:stretch>
        </p:blipFill>
        <p:spPr>
          <a:xfrm>
            <a:off x="877662" y="1009125"/>
            <a:ext cx="3129975" cy="3129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0"/>
          <p:cNvSpPr txBox="1"/>
          <p:nvPr>
            <p:ph type="title"/>
          </p:nvPr>
        </p:nvSpPr>
        <p:spPr>
          <a:xfrm>
            <a:off x="720000" y="4299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Hypothesis</a:t>
            </a:r>
            <a:endParaRPr/>
          </a:p>
        </p:txBody>
      </p:sp>
      <p:sp>
        <p:nvSpPr>
          <p:cNvPr id="583" name="Google Shape;583;p30"/>
          <p:cNvSpPr/>
          <p:nvPr/>
        </p:nvSpPr>
        <p:spPr>
          <a:xfrm>
            <a:off x="659950" y="2042725"/>
            <a:ext cx="8066400" cy="880200"/>
          </a:xfrm>
          <a:prstGeom prst="rect">
            <a:avLst/>
          </a:prstGeom>
          <a:solidFill>
            <a:srgbClr val="C0DC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300">
                <a:solidFill>
                  <a:schemeClr val="dk1"/>
                </a:solidFill>
              </a:rPr>
              <a:t>The states with higher income would have higher stars.</a:t>
            </a:r>
            <a:endParaRPr b="1" i="0" sz="2300" u="none" cap="none" strike="noStrike">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1"/>
          <p:cNvSpPr/>
          <p:nvPr/>
        </p:nvSpPr>
        <p:spPr>
          <a:xfrm>
            <a:off x="6463095" y="1035660"/>
            <a:ext cx="2431500" cy="3522600"/>
          </a:xfrm>
          <a:prstGeom prst="rect">
            <a:avLst/>
          </a:prstGeom>
          <a:solidFill>
            <a:srgbClr val="339A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89" name="Google Shape;589;p31"/>
          <p:cNvSpPr/>
          <p:nvPr/>
        </p:nvSpPr>
        <p:spPr>
          <a:xfrm>
            <a:off x="6117695" y="888995"/>
            <a:ext cx="2535900" cy="35226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0" name="Google Shape;590;p31"/>
          <p:cNvSpPr/>
          <p:nvPr/>
        </p:nvSpPr>
        <p:spPr>
          <a:xfrm>
            <a:off x="636063" y="1541431"/>
            <a:ext cx="3854100" cy="2530200"/>
          </a:xfrm>
          <a:prstGeom prst="rect">
            <a:avLst/>
          </a:prstGeom>
          <a:solidFill>
            <a:srgbClr val="339A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1" name="Google Shape;591;p31"/>
          <p:cNvSpPr/>
          <p:nvPr/>
        </p:nvSpPr>
        <p:spPr>
          <a:xfrm>
            <a:off x="325581" y="1406321"/>
            <a:ext cx="3854100" cy="25302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2" name="Google Shape;592;p31"/>
          <p:cNvSpPr/>
          <p:nvPr/>
        </p:nvSpPr>
        <p:spPr>
          <a:xfrm>
            <a:off x="-4388271" y="529778"/>
            <a:ext cx="4083944" cy="408394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1"/>
          <p:cNvSpPr txBox="1"/>
          <p:nvPr>
            <p:ph type="title"/>
          </p:nvPr>
        </p:nvSpPr>
        <p:spPr>
          <a:xfrm>
            <a:off x="2910339" y="428698"/>
            <a:ext cx="3187500" cy="688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sz="3500"/>
              <a:t>SQL Code</a:t>
            </a:r>
            <a:endParaRPr sz="3500"/>
          </a:p>
        </p:txBody>
      </p:sp>
      <p:sp>
        <p:nvSpPr>
          <p:cNvPr id="594" name="Google Shape;594;p31"/>
          <p:cNvSpPr txBox="1"/>
          <p:nvPr>
            <p:ph idx="2" type="title"/>
          </p:nvPr>
        </p:nvSpPr>
        <p:spPr>
          <a:xfrm>
            <a:off x="5397831" y="-942907"/>
            <a:ext cx="1017900" cy="84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pic>
        <p:nvPicPr>
          <p:cNvPr descr="手里拿着手机&#10;&#10;描述已自动生成" id="595" name="Google Shape;595;p31"/>
          <p:cNvPicPr preferRelativeResize="0"/>
          <p:nvPr>
            <p:ph idx="3" type="pic"/>
          </p:nvPr>
        </p:nvPicPr>
        <p:blipFill rotWithShape="1">
          <a:blip r:embed="rId3">
            <a:alphaModFix/>
          </a:blip>
          <a:srcRect b="0" l="21875" r="21875" t="0"/>
          <a:stretch/>
        </p:blipFill>
        <p:spPr>
          <a:xfrm>
            <a:off x="-4060798" y="857250"/>
            <a:ext cx="3429000" cy="3429000"/>
          </a:xfrm>
          <a:prstGeom prst="ellipse">
            <a:avLst/>
          </a:prstGeom>
          <a:noFill/>
          <a:ln>
            <a:noFill/>
          </a:ln>
        </p:spPr>
      </p:pic>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596" name="Google Shape;596;p31" title="iSlide™ 版权声明  COPYRIGHT NOTICE"/>
          <p:cNvGrpSpPr/>
          <p:nvPr/>
        </p:nvGrpSpPr>
        <p:grpSpPr>
          <a:xfrm rot="5400000">
            <a:off x="4948230" y="2130031"/>
            <a:ext cx="565636" cy="1082995"/>
            <a:chOff x="4735513" y="1552576"/>
            <a:chExt cx="2705100" cy="4183062"/>
          </a:xfrm>
        </p:grpSpPr>
        <p:sp>
          <p:nvSpPr>
            <p:cNvPr id="597" name="Google Shape;597;p31"/>
            <p:cNvSpPr/>
            <p:nvPr/>
          </p:nvSpPr>
          <p:spPr>
            <a:xfrm>
              <a:off x="5457825" y="2773363"/>
              <a:ext cx="457200" cy="2962275"/>
            </a:xfrm>
            <a:custGeom>
              <a:rect b="b" l="l" r="r" t="t"/>
              <a:pathLst>
                <a:path extrusionOk="0" h="1866" w="288">
                  <a:moveTo>
                    <a:pt x="284" y="1866"/>
                  </a:moveTo>
                  <a:lnTo>
                    <a:pt x="0" y="1710"/>
                  </a:lnTo>
                  <a:lnTo>
                    <a:pt x="4" y="0"/>
                  </a:lnTo>
                  <a:lnTo>
                    <a:pt x="288" y="155"/>
                  </a:lnTo>
                  <a:lnTo>
                    <a:pt x="284" y="1866"/>
                  </a:lnTo>
                  <a:close/>
                  <a:moveTo>
                    <a:pt x="19" y="1701"/>
                  </a:moveTo>
                  <a:lnTo>
                    <a:pt x="270" y="1838"/>
                  </a:lnTo>
                  <a:lnTo>
                    <a:pt x="270" y="165"/>
                  </a:lnTo>
                  <a:lnTo>
                    <a:pt x="19" y="28"/>
                  </a:lnTo>
                  <a:lnTo>
                    <a:pt x="19" y="1701"/>
                  </a:lnTo>
                  <a:close/>
                </a:path>
              </a:pathLst>
            </a:custGeom>
            <a:solidFill>
              <a:srgbClr val="329A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8" name="Google Shape;598;p31"/>
            <p:cNvSpPr/>
            <p:nvPr/>
          </p:nvSpPr>
          <p:spPr>
            <a:xfrm>
              <a:off x="4735513" y="1552576"/>
              <a:ext cx="1601788" cy="1593850"/>
            </a:xfrm>
            <a:custGeom>
              <a:rect b="b" l="l" r="r" t="t"/>
              <a:pathLst>
                <a:path extrusionOk="0" h="1004" w="1009">
                  <a:moveTo>
                    <a:pt x="284" y="1004"/>
                  </a:moveTo>
                  <a:lnTo>
                    <a:pt x="0" y="849"/>
                  </a:lnTo>
                  <a:lnTo>
                    <a:pt x="729" y="0"/>
                  </a:lnTo>
                  <a:lnTo>
                    <a:pt x="1009" y="156"/>
                  </a:lnTo>
                  <a:lnTo>
                    <a:pt x="284" y="1004"/>
                  </a:lnTo>
                  <a:close/>
                  <a:moveTo>
                    <a:pt x="24" y="844"/>
                  </a:moveTo>
                  <a:lnTo>
                    <a:pt x="280" y="981"/>
                  </a:lnTo>
                  <a:lnTo>
                    <a:pt x="985" y="161"/>
                  </a:lnTo>
                  <a:lnTo>
                    <a:pt x="734" y="24"/>
                  </a:lnTo>
                  <a:lnTo>
                    <a:pt x="24" y="844"/>
                  </a:lnTo>
                  <a:close/>
                </a:path>
              </a:pathLst>
            </a:custGeom>
            <a:solidFill>
              <a:srgbClr val="329A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9" name="Google Shape;599;p31"/>
            <p:cNvSpPr/>
            <p:nvPr/>
          </p:nvSpPr>
          <p:spPr>
            <a:xfrm>
              <a:off x="5180013" y="1800226"/>
              <a:ext cx="2246313" cy="3913188"/>
            </a:xfrm>
            <a:custGeom>
              <a:rect b="b" l="l" r="r" t="t"/>
              <a:pathLst>
                <a:path extrusionOk="0" h="2465" w="1415">
                  <a:moveTo>
                    <a:pt x="719" y="0"/>
                  </a:moveTo>
                  <a:lnTo>
                    <a:pt x="1415" y="636"/>
                  </a:lnTo>
                  <a:lnTo>
                    <a:pt x="960" y="702"/>
                  </a:lnTo>
                  <a:lnTo>
                    <a:pt x="960" y="2394"/>
                  </a:lnTo>
                  <a:lnTo>
                    <a:pt x="449" y="2465"/>
                  </a:lnTo>
                  <a:lnTo>
                    <a:pt x="454" y="773"/>
                  </a:lnTo>
                  <a:lnTo>
                    <a:pt x="0" y="834"/>
                  </a:lnTo>
                  <a:lnTo>
                    <a:pt x="719" y="0"/>
                  </a:lnTo>
                  <a:close/>
                </a:path>
              </a:pathLst>
            </a:custGeom>
            <a:solidFill>
              <a:srgbClr val="329A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0" name="Google Shape;600;p31"/>
            <p:cNvSpPr/>
            <p:nvPr/>
          </p:nvSpPr>
          <p:spPr>
            <a:xfrm>
              <a:off x="5164138" y="1785938"/>
              <a:ext cx="2276475" cy="3933825"/>
            </a:xfrm>
            <a:custGeom>
              <a:rect b="b" l="l" r="r" t="t"/>
              <a:pathLst>
                <a:path extrusionOk="0" h="526" w="303">
                  <a:moveTo>
                    <a:pt x="97" y="526"/>
                  </a:moveTo>
                  <a:cubicBezTo>
                    <a:pt x="97" y="526"/>
                    <a:pt x="97" y="526"/>
                    <a:pt x="96" y="526"/>
                  </a:cubicBezTo>
                  <a:cubicBezTo>
                    <a:pt x="96" y="526"/>
                    <a:pt x="96" y="525"/>
                    <a:pt x="96" y="525"/>
                  </a:cubicBezTo>
                  <a:cubicBezTo>
                    <a:pt x="96" y="168"/>
                    <a:pt x="96" y="168"/>
                    <a:pt x="96" y="168"/>
                  </a:cubicBezTo>
                  <a:cubicBezTo>
                    <a:pt x="2" y="181"/>
                    <a:pt x="2" y="181"/>
                    <a:pt x="2" y="181"/>
                  </a:cubicBezTo>
                  <a:cubicBezTo>
                    <a:pt x="2" y="181"/>
                    <a:pt x="1" y="181"/>
                    <a:pt x="1" y="180"/>
                  </a:cubicBezTo>
                  <a:cubicBezTo>
                    <a:pt x="0" y="180"/>
                    <a:pt x="0" y="179"/>
                    <a:pt x="1" y="178"/>
                  </a:cubicBezTo>
                  <a:cubicBezTo>
                    <a:pt x="152" y="1"/>
                    <a:pt x="152" y="1"/>
                    <a:pt x="152" y="1"/>
                  </a:cubicBezTo>
                  <a:cubicBezTo>
                    <a:pt x="153" y="1"/>
                    <a:pt x="153" y="0"/>
                    <a:pt x="153" y="0"/>
                  </a:cubicBezTo>
                  <a:cubicBezTo>
                    <a:pt x="154" y="0"/>
                    <a:pt x="154" y="1"/>
                    <a:pt x="155" y="1"/>
                  </a:cubicBezTo>
                  <a:cubicBezTo>
                    <a:pt x="302" y="136"/>
                    <a:pt x="302" y="136"/>
                    <a:pt x="302" y="136"/>
                  </a:cubicBezTo>
                  <a:cubicBezTo>
                    <a:pt x="302" y="137"/>
                    <a:pt x="303" y="137"/>
                    <a:pt x="302" y="138"/>
                  </a:cubicBezTo>
                  <a:cubicBezTo>
                    <a:pt x="302" y="139"/>
                    <a:pt x="302" y="139"/>
                    <a:pt x="301" y="139"/>
                  </a:cubicBezTo>
                  <a:cubicBezTo>
                    <a:pt x="207" y="152"/>
                    <a:pt x="207" y="152"/>
                    <a:pt x="207" y="152"/>
                  </a:cubicBezTo>
                  <a:cubicBezTo>
                    <a:pt x="206" y="510"/>
                    <a:pt x="206" y="510"/>
                    <a:pt x="206" y="510"/>
                  </a:cubicBezTo>
                  <a:cubicBezTo>
                    <a:pt x="206" y="510"/>
                    <a:pt x="206" y="511"/>
                    <a:pt x="205" y="511"/>
                  </a:cubicBezTo>
                  <a:cubicBezTo>
                    <a:pt x="98" y="526"/>
                    <a:pt x="98" y="526"/>
                    <a:pt x="98" y="526"/>
                  </a:cubicBezTo>
                  <a:cubicBezTo>
                    <a:pt x="98" y="526"/>
                    <a:pt x="97" y="526"/>
                    <a:pt x="97" y="526"/>
                  </a:cubicBezTo>
                  <a:close/>
                  <a:moveTo>
                    <a:pt x="98" y="164"/>
                  </a:moveTo>
                  <a:cubicBezTo>
                    <a:pt x="98" y="164"/>
                    <a:pt x="99" y="164"/>
                    <a:pt x="99" y="165"/>
                  </a:cubicBezTo>
                  <a:cubicBezTo>
                    <a:pt x="99" y="165"/>
                    <a:pt x="100" y="165"/>
                    <a:pt x="100" y="166"/>
                  </a:cubicBezTo>
                  <a:cubicBezTo>
                    <a:pt x="99" y="523"/>
                    <a:pt x="99" y="523"/>
                    <a:pt x="99" y="523"/>
                  </a:cubicBezTo>
                  <a:cubicBezTo>
                    <a:pt x="203" y="508"/>
                    <a:pt x="203" y="508"/>
                    <a:pt x="203" y="508"/>
                  </a:cubicBezTo>
                  <a:cubicBezTo>
                    <a:pt x="203" y="151"/>
                    <a:pt x="203" y="151"/>
                    <a:pt x="203" y="151"/>
                  </a:cubicBezTo>
                  <a:cubicBezTo>
                    <a:pt x="203" y="150"/>
                    <a:pt x="204" y="149"/>
                    <a:pt x="205" y="149"/>
                  </a:cubicBezTo>
                  <a:cubicBezTo>
                    <a:pt x="297" y="136"/>
                    <a:pt x="297" y="136"/>
                    <a:pt x="297" y="136"/>
                  </a:cubicBezTo>
                  <a:cubicBezTo>
                    <a:pt x="154" y="5"/>
                    <a:pt x="154" y="5"/>
                    <a:pt x="154" y="5"/>
                  </a:cubicBezTo>
                  <a:cubicBezTo>
                    <a:pt x="6" y="177"/>
                    <a:pt x="6" y="177"/>
                    <a:pt x="6" y="177"/>
                  </a:cubicBezTo>
                  <a:cubicBezTo>
                    <a:pt x="98" y="164"/>
                    <a:pt x="98" y="164"/>
                    <a:pt x="98" y="164"/>
                  </a:cubicBezTo>
                  <a:cubicBezTo>
                    <a:pt x="98" y="164"/>
                    <a:pt x="98" y="164"/>
                    <a:pt x="98" y="164"/>
                  </a:cubicBezTo>
                  <a:close/>
                </a:path>
              </a:pathLst>
            </a:custGeom>
            <a:solidFill>
              <a:srgbClr val="329A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1" name="Google Shape;601;p31"/>
            <p:cNvSpPr/>
            <p:nvPr/>
          </p:nvSpPr>
          <p:spPr>
            <a:xfrm>
              <a:off x="5464175" y="2241551"/>
              <a:ext cx="579438" cy="755650"/>
            </a:xfrm>
            <a:custGeom>
              <a:rect b="b" l="l" r="r" t="t"/>
              <a:pathLst>
                <a:path extrusionOk="0" h="476" w="365">
                  <a:moveTo>
                    <a:pt x="0" y="476"/>
                  </a:moveTo>
                  <a:lnTo>
                    <a:pt x="332" y="438"/>
                  </a:lnTo>
                  <a:lnTo>
                    <a:pt x="204" y="363"/>
                  </a:lnTo>
                  <a:lnTo>
                    <a:pt x="365" y="0"/>
                  </a:lnTo>
                  <a:lnTo>
                    <a:pt x="0" y="476"/>
                  </a:lnTo>
                  <a:close/>
                </a:path>
              </a:pathLst>
            </a:custGeom>
            <a:solidFill>
              <a:srgbClr val="329A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602" name="Google Shape;602;p31"/>
          <p:cNvPicPr preferRelativeResize="0"/>
          <p:nvPr/>
        </p:nvPicPr>
        <p:blipFill>
          <a:blip r:embed="rId4">
            <a:alphaModFix/>
          </a:blip>
          <a:stretch>
            <a:fillRect/>
          </a:stretch>
        </p:blipFill>
        <p:spPr>
          <a:xfrm>
            <a:off x="249375" y="1406325"/>
            <a:ext cx="4083950" cy="2530175"/>
          </a:xfrm>
          <a:prstGeom prst="rect">
            <a:avLst/>
          </a:prstGeom>
          <a:noFill/>
          <a:ln>
            <a:noFill/>
          </a:ln>
        </p:spPr>
      </p:pic>
      <p:pic>
        <p:nvPicPr>
          <p:cNvPr id="603" name="Google Shape;603;p31"/>
          <p:cNvPicPr preferRelativeResize="0"/>
          <p:nvPr/>
        </p:nvPicPr>
        <p:blipFill>
          <a:blip r:embed="rId5">
            <a:alphaModFix/>
          </a:blip>
          <a:stretch>
            <a:fillRect/>
          </a:stretch>
        </p:blipFill>
        <p:spPr>
          <a:xfrm>
            <a:off x="5876800" y="889000"/>
            <a:ext cx="2912200" cy="3522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500"/>
                                        <p:tgtEl>
                                          <p:spTgt spid="590"/>
                                        </p:tgtEl>
                                      </p:cBhvr>
                                    </p:animEffect>
                                  </p:childTnLst>
                                </p:cTn>
                              </p:par>
                              <p:par>
                                <p:cTn fill="hold" nodeType="with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500"/>
                                        <p:tgtEl>
                                          <p:spTgt spid="5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500"/>
                                        <p:tgtEl>
                                          <p:spTgt spid="5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500"/>
                                        <p:tgtEl>
                                          <p:spTgt spid="589"/>
                                        </p:tgtEl>
                                      </p:cBhvr>
                                    </p:animEffect>
                                  </p:childTnLst>
                                </p:cTn>
                              </p:par>
                              <p:par>
                                <p:cTn fill="hold" nodeType="with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500"/>
                                        <p:tgtEl>
                                          <p:spTgt spid="5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2"/>
          <p:cNvSpPr txBox="1"/>
          <p:nvPr>
            <p:ph type="title"/>
          </p:nvPr>
        </p:nvSpPr>
        <p:spPr>
          <a:xfrm>
            <a:off x="643800" y="2013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Sephora</a:t>
            </a:r>
            <a:endParaRPr/>
          </a:p>
        </p:txBody>
      </p:sp>
      <p:grpSp>
        <p:nvGrpSpPr>
          <p:cNvPr id="609" name="Google Shape;609;p32"/>
          <p:cNvGrpSpPr/>
          <p:nvPr/>
        </p:nvGrpSpPr>
        <p:grpSpPr>
          <a:xfrm>
            <a:off x="1189950" y="1017153"/>
            <a:ext cx="6764112" cy="3109184"/>
            <a:chOff x="463800" y="969825"/>
            <a:chExt cx="7704000" cy="4004100"/>
          </a:xfrm>
        </p:grpSpPr>
        <p:sp>
          <p:nvSpPr>
            <p:cNvPr id="610" name="Google Shape;610;p32"/>
            <p:cNvSpPr/>
            <p:nvPr/>
          </p:nvSpPr>
          <p:spPr>
            <a:xfrm>
              <a:off x="463800" y="969825"/>
              <a:ext cx="7704000" cy="4004100"/>
            </a:xfrm>
            <a:prstGeom prst="rect">
              <a:avLst/>
            </a:prstGeom>
            <a:solidFill>
              <a:srgbClr val="C0DC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611" name="Google Shape;611;p32"/>
            <p:cNvPicPr preferRelativeResize="0"/>
            <p:nvPr/>
          </p:nvPicPr>
          <p:blipFill>
            <a:blip r:embed="rId3">
              <a:alphaModFix/>
            </a:blip>
            <a:stretch>
              <a:fillRect/>
            </a:stretch>
          </p:blipFill>
          <p:spPr>
            <a:xfrm>
              <a:off x="657375" y="1089963"/>
              <a:ext cx="7305950" cy="3763825"/>
            </a:xfrm>
            <a:prstGeom prst="rect">
              <a:avLst/>
            </a:prstGeom>
            <a:noFill/>
            <a:ln>
              <a:noFill/>
            </a:ln>
          </p:spPr>
        </p:pic>
      </p:grpSp>
      <p:sp>
        <p:nvSpPr>
          <p:cNvPr id="612" name="Google Shape;612;p32"/>
          <p:cNvSpPr/>
          <p:nvPr/>
        </p:nvSpPr>
        <p:spPr>
          <a:xfrm>
            <a:off x="3778175" y="3061525"/>
            <a:ext cx="1960200" cy="2682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3" name="Google Shape;613;p32"/>
          <p:cNvSpPr/>
          <p:nvPr/>
        </p:nvSpPr>
        <p:spPr>
          <a:xfrm>
            <a:off x="3778175" y="3759225"/>
            <a:ext cx="1960200" cy="2682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4" name="Google Shape;614;p32"/>
          <p:cNvSpPr txBox="1"/>
          <p:nvPr/>
        </p:nvSpPr>
        <p:spPr>
          <a:xfrm>
            <a:off x="3253238" y="2942125"/>
            <a:ext cx="504300" cy="3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CC0000"/>
                </a:solidFill>
              </a:rPr>
              <a:t>1.</a:t>
            </a:r>
            <a:endParaRPr b="1" sz="1800">
              <a:solidFill>
                <a:srgbClr val="CC0000"/>
              </a:solidFill>
            </a:endParaRPr>
          </a:p>
        </p:txBody>
      </p:sp>
      <p:sp>
        <p:nvSpPr>
          <p:cNvPr id="615" name="Google Shape;615;p32"/>
          <p:cNvSpPr txBox="1"/>
          <p:nvPr/>
        </p:nvSpPr>
        <p:spPr>
          <a:xfrm>
            <a:off x="3253238" y="3672825"/>
            <a:ext cx="438300" cy="3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CC0000"/>
                </a:solidFill>
              </a:rPr>
              <a:t>2.</a:t>
            </a:r>
            <a:endParaRPr b="1" sz="1800">
              <a:solidFill>
                <a:srgbClr val="CC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33"/>
          <p:cNvSpPr txBox="1"/>
          <p:nvPr>
            <p:ph type="title"/>
          </p:nvPr>
        </p:nvSpPr>
        <p:spPr>
          <a:xfrm>
            <a:off x="720000" y="-4309"/>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3300"/>
              <a:t>Visualization</a:t>
            </a:r>
            <a:endParaRPr sz="3300"/>
          </a:p>
        </p:txBody>
      </p:sp>
      <p:grpSp>
        <p:nvGrpSpPr>
          <p:cNvPr id="621" name="Google Shape;621;p33"/>
          <p:cNvGrpSpPr/>
          <p:nvPr/>
        </p:nvGrpSpPr>
        <p:grpSpPr>
          <a:xfrm>
            <a:off x="1813840" y="740925"/>
            <a:ext cx="5516324" cy="4148051"/>
            <a:chOff x="2660800" y="1204700"/>
            <a:chExt cx="3656100" cy="3467400"/>
          </a:xfrm>
        </p:grpSpPr>
        <p:sp>
          <p:nvSpPr>
            <p:cNvPr id="622" name="Google Shape;622;p33"/>
            <p:cNvSpPr/>
            <p:nvPr/>
          </p:nvSpPr>
          <p:spPr>
            <a:xfrm>
              <a:off x="2660800" y="1204700"/>
              <a:ext cx="3656100" cy="3467400"/>
            </a:xfrm>
            <a:prstGeom prst="rect">
              <a:avLst/>
            </a:prstGeom>
            <a:solidFill>
              <a:srgbClr val="C0DC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623" name="Google Shape;623;p33"/>
            <p:cNvPicPr preferRelativeResize="0"/>
            <p:nvPr/>
          </p:nvPicPr>
          <p:blipFill>
            <a:blip r:embed="rId3">
              <a:alphaModFix/>
            </a:blip>
            <a:stretch>
              <a:fillRect/>
            </a:stretch>
          </p:blipFill>
          <p:spPr>
            <a:xfrm>
              <a:off x="2808175" y="1323613"/>
              <a:ext cx="3337349" cy="321995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Contents</a:t>
            </a:r>
            <a:endParaRPr/>
          </a:p>
        </p:txBody>
      </p:sp>
      <p:sp>
        <p:nvSpPr>
          <p:cNvPr id="284" name="Google Shape;284;p16"/>
          <p:cNvSpPr txBox="1"/>
          <p:nvPr>
            <p:ph idx="2" type="title"/>
          </p:nvPr>
        </p:nvSpPr>
        <p:spPr>
          <a:xfrm>
            <a:off x="1505375" y="1480874"/>
            <a:ext cx="734700" cy="53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285" name="Google Shape;285;p16"/>
          <p:cNvSpPr txBox="1"/>
          <p:nvPr>
            <p:ph idx="3" type="title"/>
          </p:nvPr>
        </p:nvSpPr>
        <p:spPr>
          <a:xfrm>
            <a:off x="1505375" y="2914302"/>
            <a:ext cx="734700" cy="53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
        <p:nvSpPr>
          <p:cNvPr id="286" name="Google Shape;286;p16"/>
          <p:cNvSpPr txBox="1"/>
          <p:nvPr>
            <p:ph idx="4" type="title"/>
          </p:nvPr>
        </p:nvSpPr>
        <p:spPr>
          <a:xfrm>
            <a:off x="4204650" y="1480874"/>
            <a:ext cx="734700" cy="53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287" name="Google Shape;287;p16"/>
          <p:cNvSpPr txBox="1"/>
          <p:nvPr>
            <p:ph idx="5" type="title"/>
          </p:nvPr>
        </p:nvSpPr>
        <p:spPr>
          <a:xfrm>
            <a:off x="4204650" y="2914302"/>
            <a:ext cx="734700" cy="53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05</a:t>
            </a:r>
            <a:endParaRPr/>
          </a:p>
        </p:txBody>
      </p:sp>
      <p:sp>
        <p:nvSpPr>
          <p:cNvPr id="288" name="Google Shape;288;p16"/>
          <p:cNvSpPr txBox="1"/>
          <p:nvPr>
            <p:ph idx="6" type="title"/>
          </p:nvPr>
        </p:nvSpPr>
        <p:spPr>
          <a:xfrm>
            <a:off x="6903925" y="1480874"/>
            <a:ext cx="734700" cy="53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289" name="Google Shape;289;p16"/>
          <p:cNvSpPr txBox="1"/>
          <p:nvPr>
            <p:ph idx="7" type="title"/>
          </p:nvPr>
        </p:nvSpPr>
        <p:spPr>
          <a:xfrm>
            <a:off x="6903925" y="2914302"/>
            <a:ext cx="734700" cy="53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06</a:t>
            </a:r>
            <a:endParaRPr/>
          </a:p>
        </p:txBody>
      </p:sp>
      <p:sp>
        <p:nvSpPr>
          <p:cNvPr id="290" name="Google Shape;290;p16"/>
          <p:cNvSpPr txBox="1"/>
          <p:nvPr>
            <p:ph idx="1" type="subTitle"/>
          </p:nvPr>
        </p:nvSpPr>
        <p:spPr>
          <a:xfrm>
            <a:off x="436185" y="2041563"/>
            <a:ext cx="2873079" cy="47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Research Question</a:t>
            </a:r>
            <a:endParaRPr/>
          </a:p>
        </p:txBody>
      </p:sp>
      <p:sp>
        <p:nvSpPr>
          <p:cNvPr id="291" name="Google Shape;291;p16"/>
          <p:cNvSpPr txBox="1"/>
          <p:nvPr>
            <p:ph idx="8" type="subTitle"/>
          </p:nvPr>
        </p:nvSpPr>
        <p:spPr>
          <a:xfrm>
            <a:off x="3419250" y="2054501"/>
            <a:ext cx="2305500" cy="47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Hypothesis</a:t>
            </a:r>
            <a:endParaRPr/>
          </a:p>
        </p:txBody>
      </p:sp>
      <p:sp>
        <p:nvSpPr>
          <p:cNvPr id="292" name="Google Shape;292;p16"/>
          <p:cNvSpPr txBox="1"/>
          <p:nvPr>
            <p:ph idx="9" type="subTitle"/>
          </p:nvPr>
        </p:nvSpPr>
        <p:spPr>
          <a:xfrm>
            <a:off x="6118525" y="2054501"/>
            <a:ext cx="2305500" cy="47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Data Obtained</a:t>
            </a:r>
            <a:endParaRPr/>
          </a:p>
        </p:txBody>
      </p:sp>
      <p:sp>
        <p:nvSpPr>
          <p:cNvPr id="293" name="Google Shape;293;p16"/>
          <p:cNvSpPr txBox="1"/>
          <p:nvPr>
            <p:ph idx="13" type="subTitle"/>
          </p:nvPr>
        </p:nvSpPr>
        <p:spPr>
          <a:xfrm>
            <a:off x="719975" y="3486352"/>
            <a:ext cx="2305500" cy="47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SQL Code</a:t>
            </a:r>
            <a:endParaRPr/>
          </a:p>
        </p:txBody>
      </p:sp>
      <p:sp>
        <p:nvSpPr>
          <p:cNvPr id="294" name="Google Shape;294;p16"/>
          <p:cNvSpPr txBox="1"/>
          <p:nvPr>
            <p:ph idx="14" type="subTitle"/>
          </p:nvPr>
        </p:nvSpPr>
        <p:spPr>
          <a:xfrm>
            <a:off x="3419250" y="3486352"/>
            <a:ext cx="2305500" cy="47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Visualization</a:t>
            </a:r>
            <a:endParaRPr/>
          </a:p>
        </p:txBody>
      </p:sp>
      <p:sp>
        <p:nvSpPr>
          <p:cNvPr id="295" name="Google Shape;295;p16"/>
          <p:cNvSpPr txBox="1"/>
          <p:nvPr>
            <p:ph idx="15" type="subTitle"/>
          </p:nvPr>
        </p:nvSpPr>
        <p:spPr>
          <a:xfrm>
            <a:off x="6118525" y="3486352"/>
            <a:ext cx="2305500" cy="47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Conclusion</a:t>
            </a:r>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4"/>
          <p:cNvSpPr txBox="1"/>
          <p:nvPr>
            <p:ph type="title"/>
          </p:nvPr>
        </p:nvSpPr>
        <p:spPr>
          <a:xfrm>
            <a:off x="720000" y="452891"/>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Boost our stars and reviews!</a:t>
            </a:r>
            <a:endParaRPr/>
          </a:p>
        </p:txBody>
      </p:sp>
      <p:sp>
        <p:nvSpPr>
          <p:cNvPr id="629" name="Google Shape;629;p34"/>
          <p:cNvSpPr/>
          <p:nvPr/>
        </p:nvSpPr>
        <p:spPr>
          <a:xfrm>
            <a:off x="1490700" y="1806100"/>
            <a:ext cx="6162600" cy="1824600"/>
          </a:xfrm>
          <a:prstGeom prst="rect">
            <a:avLst/>
          </a:prstGeom>
          <a:solidFill>
            <a:srgbClr val="C0DC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sz="1800">
              <a:solidFill>
                <a:schemeClr val="dk1"/>
              </a:solidFill>
            </a:endParaRPr>
          </a:p>
          <a:p>
            <a:pPr indent="0" lvl="0" marL="0" marR="0" rtl="0" algn="l">
              <a:lnSpc>
                <a:spcPct val="100000"/>
              </a:lnSpc>
              <a:spcBef>
                <a:spcPts val="0"/>
              </a:spcBef>
              <a:spcAft>
                <a:spcPts val="0"/>
              </a:spcAft>
              <a:buNone/>
            </a:pPr>
            <a:r>
              <a:rPr b="1" lang="en" sz="1800">
                <a:solidFill>
                  <a:schemeClr val="dk1"/>
                </a:solidFill>
              </a:rPr>
              <a:t>Special membership campaign!</a:t>
            </a:r>
            <a:endParaRPr b="1" sz="1800">
              <a:solidFill>
                <a:schemeClr val="dk1"/>
              </a:solidFill>
            </a:endParaRPr>
          </a:p>
          <a:p>
            <a:pPr indent="0" lvl="0" marL="0" marR="0" rtl="0" algn="l">
              <a:lnSpc>
                <a:spcPct val="100000"/>
              </a:lnSpc>
              <a:spcBef>
                <a:spcPts val="0"/>
              </a:spcBef>
              <a:spcAft>
                <a:spcPts val="0"/>
              </a:spcAft>
              <a:buNone/>
            </a:pPr>
            <a:r>
              <a:rPr b="1" lang="en" sz="1800">
                <a:solidFill>
                  <a:schemeClr val="dk1"/>
                </a:solidFill>
              </a:rPr>
              <a:t>5 stars for a special </a:t>
            </a:r>
            <a:r>
              <a:rPr b="1" lang="en" sz="1800">
                <a:solidFill>
                  <a:schemeClr val="dk1"/>
                </a:solidFill>
              </a:rPr>
              <a:t>membership </a:t>
            </a:r>
            <a:r>
              <a:rPr b="1" lang="en" sz="1800">
                <a:solidFill>
                  <a:schemeClr val="dk1"/>
                </a:solidFill>
              </a:rPr>
              <a:t>service.</a:t>
            </a:r>
            <a:endParaRPr b="1" sz="1800">
              <a:solidFill>
                <a:schemeClr val="dk1"/>
              </a:solidFill>
            </a:endParaRPr>
          </a:p>
          <a:p>
            <a:pPr indent="0" lvl="0" marL="0" marR="0" rtl="0" algn="l">
              <a:lnSpc>
                <a:spcPct val="100000"/>
              </a:lnSpc>
              <a:spcBef>
                <a:spcPts val="0"/>
              </a:spcBef>
              <a:spcAft>
                <a:spcPts val="0"/>
              </a:spcAft>
              <a:buNone/>
            </a:pPr>
            <a:r>
              <a:t/>
            </a:r>
            <a:endParaRPr b="1" sz="1800">
              <a:solidFill>
                <a:schemeClr val="dk1"/>
              </a:solidFill>
            </a:endParaRPr>
          </a:p>
          <a:p>
            <a:pPr indent="-342900" lvl="0" marL="457200" marR="0" rtl="0" algn="l">
              <a:lnSpc>
                <a:spcPct val="100000"/>
              </a:lnSpc>
              <a:spcBef>
                <a:spcPts val="0"/>
              </a:spcBef>
              <a:spcAft>
                <a:spcPts val="0"/>
              </a:spcAft>
              <a:buClr>
                <a:schemeClr val="dk1"/>
              </a:buClr>
              <a:buSzPts val="1800"/>
              <a:buChar char="-"/>
            </a:pPr>
            <a:r>
              <a:rPr b="1" lang="en" sz="1800">
                <a:solidFill>
                  <a:schemeClr val="dk1"/>
                </a:solidFill>
              </a:rPr>
              <a:t>20% off discount per </a:t>
            </a:r>
            <a:r>
              <a:rPr b="1" lang="en" sz="1800">
                <a:solidFill>
                  <a:schemeClr val="dk1"/>
                </a:solidFill>
              </a:rPr>
              <a:t>purchase (over $100)</a:t>
            </a:r>
            <a:endParaRPr b="1" sz="1800">
              <a:solidFill>
                <a:schemeClr val="dk1"/>
              </a:solidFill>
            </a:endParaRPr>
          </a:p>
          <a:p>
            <a:pPr indent="-342900" lvl="0" marL="457200" marR="0" rtl="0" algn="l">
              <a:lnSpc>
                <a:spcPct val="100000"/>
              </a:lnSpc>
              <a:spcBef>
                <a:spcPts val="0"/>
              </a:spcBef>
              <a:spcAft>
                <a:spcPts val="0"/>
              </a:spcAft>
              <a:buClr>
                <a:schemeClr val="dk1"/>
              </a:buClr>
              <a:buSzPts val="1800"/>
              <a:buChar char="-"/>
            </a:pPr>
            <a:r>
              <a:rPr b="1" lang="en" sz="1800">
                <a:solidFill>
                  <a:schemeClr val="dk1"/>
                </a:solidFill>
              </a:rPr>
              <a:t>Priority Access (prior purchase before sale start)</a:t>
            </a:r>
            <a:endParaRPr b="1" sz="1800">
              <a:solidFill>
                <a:schemeClr val="dk1"/>
              </a:solidFill>
            </a:endParaRPr>
          </a:p>
          <a:p>
            <a:pPr indent="0" lvl="0" marL="0" marR="0" rtl="0" algn="l">
              <a:lnSpc>
                <a:spcPct val="100000"/>
              </a:lnSpc>
              <a:spcBef>
                <a:spcPts val="0"/>
              </a:spcBef>
              <a:spcAft>
                <a:spcPts val="0"/>
              </a:spcAft>
              <a:buNone/>
            </a:pPr>
            <a:r>
              <a:t/>
            </a:r>
            <a:endParaRPr b="1" sz="1800">
              <a:solidFill>
                <a:schemeClr val="dk1"/>
              </a:solidFill>
            </a:endParaRPr>
          </a:p>
          <a:p>
            <a:pPr indent="0" lvl="0" marL="457200" marR="0" rtl="0" algn="l">
              <a:lnSpc>
                <a:spcPct val="100000"/>
              </a:lnSpc>
              <a:spcBef>
                <a:spcPts val="0"/>
              </a:spcBef>
              <a:spcAft>
                <a:spcPts val="0"/>
              </a:spcAft>
              <a:buNone/>
            </a:pPr>
            <a:r>
              <a:rPr b="1" lang="en">
                <a:solidFill>
                  <a:schemeClr val="dk1"/>
                </a:solidFill>
              </a:rPr>
              <a:t> </a:t>
            </a:r>
            <a:endParaRPr b="1">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35"/>
          <p:cNvSpPr/>
          <p:nvPr/>
        </p:nvSpPr>
        <p:spPr>
          <a:xfrm>
            <a:off x="248275" y="539500"/>
            <a:ext cx="4083944" cy="408394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5"/>
          <p:cNvSpPr txBox="1"/>
          <p:nvPr>
            <p:ph type="title"/>
          </p:nvPr>
        </p:nvSpPr>
        <p:spPr>
          <a:xfrm>
            <a:off x="4860425" y="969625"/>
            <a:ext cx="3982500" cy="84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5700"/>
              <a:t>Starbucks</a:t>
            </a:r>
            <a:endParaRPr b="0" sz="5700">
              <a:solidFill>
                <a:schemeClr val="lt1"/>
              </a:solidFill>
            </a:endParaRPr>
          </a:p>
        </p:txBody>
      </p:sp>
      <p:pic>
        <p:nvPicPr>
          <p:cNvPr descr="Starbucks - Wikipedia" id="636" name="Google Shape;636;p35"/>
          <p:cNvPicPr preferRelativeResize="0"/>
          <p:nvPr/>
        </p:nvPicPr>
        <p:blipFill>
          <a:blip r:embed="rId3">
            <a:alphaModFix/>
          </a:blip>
          <a:stretch>
            <a:fillRect/>
          </a:stretch>
        </p:blipFill>
        <p:spPr>
          <a:xfrm>
            <a:off x="707536" y="1045825"/>
            <a:ext cx="3165424" cy="3204251"/>
          </a:xfrm>
          <a:prstGeom prst="rect">
            <a:avLst/>
          </a:prstGeom>
          <a:noFill/>
          <a:ln>
            <a:noFill/>
          </a:ln>
        </p:spPr>
      </p:pic>
      <p:sp>
        <p:nvSpPr>
          <p:cNvPr id="637" name="Google Shape;637;p35"/>
          <p:cNvSpPr txBox="1"/>
          <p:nvPr/>
        </p:nvSpPr>
        <p:spPr>
          <a:xfrm>
            <a:off x="5020325" y="2101725"/>
            <a:ext cx="3822600" cy="180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2D3B45"/>
                </a:solidFill>
              </a:rPr>
              <a:t>Hypothese:</a:t>
            </a:r>
            <a:endParaRPr sz="1800">
              <a:solidFill>
                <a:srgbClr val="2D3B45"/>
              </a:solidFill>
            </a:endParaRPr>
          </a:p>
          <a:p>
            <a:pPr indent="457200" lvl="0" marL="0" rtl="0" algn="l">
              <a:lnSpc>
                <a:spcPct val="115000"/>
              </a:lnSpc>
              <a:spcBef>
                <a:spcPts val="500"/>
              </a:spcBef>
              <a:spcAft>
                <a:spcPts val="500"/>
              </a:spcAft>
              <a:buNone/>
            </a:pPr>
            <a:r>
              <a:rPr lang="en" sz="1800">
                <a:solidFill>
                  <a:srgbClr val="2D3B45"/>
                </a:solidFill>
              </a:rPr>
              <a:t>States with higher income levels can be associated with higher Starbucks presence or success metrics.</a:t>
            </a:r>
            <a:endParaRPr sz="1800">
              <a:solidFill>
                <a:srgbClr val="2D3B4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6"/>
          <p:cNvSpPr/>
          <p:nvPr/>
        </p:nvSpPr>
        <p:spPr>
          <a:xfrm>
            <a:off x="4737100" y="1130300"/>
            <a:ext cx="4404900" cy="30861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3" name="Google Shape;643;p36"/>
          <p:cNvSpPr/>
          <p:nvPr/>
        </p:nvSpPr>
        <p:spPr>
          <a:xfrm>
            <a:off x="58875" y="762000"/>
            <a:ext cx="4576500" cy="4191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4" name="Google Shape;644;p36"/>
          <p:cNvSpPr txBox="1"/>
          <p:nvPr>
            <p:ph type="title"/>
          </p:nvPr>
        </p:nvSpPr>
        <p:spPr>
          <a:xfrm>
            <a:off x="720000" y="578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Starbucks</a:t>
            </a:r>
            <a:endParaRPr/>
          </a:p>
        </p:txBody>
      </p:sp>
      <p:pic>
        <p:nvPicPr>
          <p:cNvPr id="645" name="Google Shape;645;p36"/>
          <p:cNvPicPr preferRelativeResize="0"/>
          <p:nvPr/>
        </p:nvPicPr>
        <p:blipFill>
          <a:blip r:embed="rId3">
            <a:alphaModFix/>
          </a:blip>
          <a:stretch>
            <a:fillRect/>
          </a:stretch>
        </p:blipFill>
        <p:spPr>
          <a:xfrm>
            <a:off x="4863275" y="1257662"/>
            <a:ext cx="4152551" cy="2818875"/>
          </a:xfrm>
          <a:prstGeom prst="rect">
            <a:avLst/>
          </a:prstGeom>
          <a:noFill/>
          <a:ln>
            <a:noFill/>
          </a:ln>
        </p:spPr>
      </p:pic>
      <p:pic>
        <p:nvPicPr>
          <p:cNvPr id="646" name="Google Shape;646;p36"/>
          <p:cNvPicPr preferRelativeResize="0"/>
          <p:nvPr/>
        </p:nvPicPr>
        <p:blipFill>
          <a:blip r:embed="rId4">
            <a:alphaModFix/>
          </a:blip>
          <a:stretch>
            <a:fillRect/>
          </a:stretch>
        </p:blipFill>
        <p:spPr>
          <a:xfrm>
            <a:off x="129050" y="875850"/>
            <a:ext cx="4404851" cy="3962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37"/>
          <p:cNvSpPr txBox="1"/>
          <p:nvPr>
            <p:ph type="title"/>
          </p:nvPr>
        </p:nvSpPr>
        <p:spPr>
          <a:xfrm>
            <a:off x="720000" y="579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Starbucks</a:t>
            </a:r>
            <a:endParaRPr/>
          </a:p>
        </p:txBody>
      </p:sp>
      <p:sp>
        <p:nvSpPr>
          <p:cNvPr id="652" name="Google Shape;652;p37"/>
          <p:cNvSpPr/>
          <p:nvPr/>
        </p:nvSpPr>
        <p:spPr>
          <a:xfrm>
            <a:off x="1474850" y="688250"/>
            <a:ext cx="6183900" cy="43539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653" name="Google Shape;653;p37"/>
          <p:cNvPicPr preferRelativeResize="0"/>
          <p:nvPr/>
        </p:nvPicPr>
        <p:blipFill rotWithShape="1">
          <a:blip r:embed="rId3">
            <a:alphaModFix/>
          </a:blip>
          <a:srcRect b="0" l="475" r="475" t="0"/>
          <a:stretch/>
        </p:blipFill>
        <p:spPr>
          <a:xfrm>
            <a:off x="1564875" y="767600"/>
            <a:ext cx="6014249" cy="420997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8"/>
          <p:cNvSpPr txBox="1"/>
          <p:nvPr>
            <p:ph type="title"/>
          </p:nvPr>
        </p:nvSpPr>
        <p:spPr>
          <a:xfrm>
            <a:off x="720000" y="242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Starbucks Conclusions</a:t>
            </a:r>
            <a:endParaRPr/>
          </a:p>
        </p:txBody>
      </p:sp>
      <p:sp>
        <p:nvSpPr>
          <p:cNvPr id="659" name="Google Shape;659;p38"/>
          <p:cNvSpPr txBox="1"/>
          <p:nvPr/>
        </p:nvSpPr>
        <p:spPr>
          <a:xfrm>
            <a:off x="184350" y="1096900"/>
            <a:ext cx="8775300" cy="3093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AutoNum type="arabicPeriod"/>
            </a:pPr>
            <a:r>
              <a:rPr b="1" lang="en" sz="2100"/>
              <a:t>Price sensitivity</a:t>
            </a:r>
            <a:endParaRPr b="1" sz="2100"/>
          </a:p>
          <a:p>
            <a:pPr indent="0" lvl="0" marL="457200" rtl="0" algn="l">
              <a:spcBef>
                <a:spcPts val="0"/>
              </a:spcBef>
              <a:spcAft>
                <a:spcPts val="0"/>
              </a:spcAft>
              <a:buNone/>
            </a:pPr>
            <a:r>
              <a:t/>
            </a:r>
            <a:endParaRPr b="1" sz="2100"/>
          </a:p>
          <a:p>
            <a:pPr indent="-361950" lvl="0" marL="457200" rtl="0" algn="l">
              <a:spcBef>
                <a:spcPts val="0"/>
              </a:spcBef>
              <a:spcAft>
                <a:spcPts val="0"/>
              </a:spcAft>
              <a:buSzPts val="2100"/>
              <a:buAutoNum type="arabicPeriod"/>
            </a:pPr>
            <a:r>
              <a:rPr b="1" lang="en" sz="2100"/>
              <a:t>Competitive environment</a:t>
            </a:r>
            <a:endParaRPr b="1" sz="2100"/>
          </a:p>
          <a:p>
            <a:pPr indent="0" lvl="0" marL="457200" rtl="0" algn="l">
              <a:spcBef>
                <a:spcPts val="0"/>
              </a:spcBef>
              <a:spcAft>
                <a:spcPts val="0"/>
              </a:spcAft>
              <a:buNone/>
            </a:pPr>
            <a:r>
              <a:t/>
            </a:r>
            <a:endParaRPr b="1" sz="2100"/>
          </a:p>
          <a:p>
            <a:pPr indent="-361950" lvl="0" marL="457200" rtl="0" algn="l">
              <a:spcBef>
                <a:spcPts val="0"/>
              </a:spcBef>
              <a:spcAft>
                <a:spcPts val="0"/>
              </a:spcAft>
              <a:buSzPts val="2100"/>
              <a:buAutoNum type="arabicPeriod"/>
            </a:pPr>
            <a:r>
              <a:rPr b="1" lang="en" sz="2100"/>
              <a:t>Cultural and Taste Preferences</a:t>
            </a:r>
            <a:endParaRPr b="1" sz="2100"/>
          </a:p>
          <a:p>
            <a:pPr indent="0" lvl="0" marL="457200" rtl="0" algn="l">
              <a:spcBef>
                <a:spcPts val="0"/>
              </a:spcBef>
              <a:spcAft>
                <a:spcPts val="0"/>
              </a:spcAft>
              <a:buNone/>
            </a:pPr>
            <a:r>
              <a:t/>
            </a:r>
            <a:endParaRPr b="1" sz="2100"/>
          </a:p>
          <a:p>
            <a:pPr indent="-361950" lvl="0" marL="457200" rtl="0" algn="l">
              <a:spcBef>
                <a:spcPts val="0"/>
              </a:spcBef>
              <a:spcAft>
                <a:spcPts val="0"/>
              </a:spcAft>
              <a:buSzPts val="2100"/>
              <a:buAutoNum type="arabicPeriod"/>
            </a:pPr>
            <a:r>
              <a:rPr b="1" lang="en" sz="2100"/>
              <a:t>Social and Cultural Factors</a:t>
            </a:r>
            <a:endParaRPr b="1" sz="2100"/>
          </a:p>
          <a:p>
            <a:pPr indent="0" lvl="0" marL="457200" rtl="0" algn="l">
              <a:spcBef>
                <a:spcPts val="0"/>
              </a:spcBef>
              <a:spcAft>
                <a:spcPts val="0"/>
              </a:spcAft>
              <a:buNone/>
            </a:pPr>
            <a:r>
              <a:t/>
            </a:r>
            <a:endParaRPr b="1" sz="2100"/>
          </a:p>
          <a:p>
            <a:pPr indent="-361950" lvl="0" marL="457200" rtl="0" algn="l">
              <a:spcBef>
                <a:spcPts val="0"/>
              </a:spcBef>
              <a:spcAft>
                <a:spcPts val="0"/>
              </a:spcAft>
              <a:buSzPts val="2100"/>
              <a:buAutoNum type="arabicPeriod"/>
            </a:pPr>
            <a:r>
              <a:rPr b="1" lang="en" sz="2100"/>
              <a:t>Brand Saturation</a:t>
            </a:r>
            <a:endParaRPr sz="2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Starbucks Recommandation</a:t>
            </a:r>
            <a:endParaRPr/>
          </a:p>
          <a:p>
            <a:pPr indent="0" lvl="0" marL="0" rtl="0" algn="ctr">
              <a:spcBef>
                <a:spcPts val="0"/>
              </a:spcBef>
              <a:spcAft>
                <a:spcPts val="0"/>
              </a:spcAft>
              <a:buNone/>
            </a:pPr>
            <a:r>
              <a:t/>
            </a:r>
            <a:endParaRPr/>
          </a:p>
        </p:txBody>
      </p:sp>
      <p:sp>
        <p:nvSpPr>
          <p:cNvPr id="665" name="Google Shape;665;p39"/>
          <p:cNvSpPr txBox="1"/>
          <p:nvPr/>
        </p:nvSpPr>
        <p:spPr>
          <a:xfrm>
            <a:off x="202475" y="1455750"/>
            <a:ext cx="9144000" cy="21858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SzPts val="2600"/>
              <a:buAutoNum type="arabicPeriod"/>
            </a:pPr>
            <a:r>
              <a:rPr b="1" lang="en" sz="2600"/>
              <a:t>Adapt Offerings to Local Tastes</a:t>
            </a:r>
            <a:endParaRPr b="1" sz="2600"/>
          </a:p>
          <a:p>
            <a:pPr indent="0" lvl="0" marL="457200" marR="0" rtl="0" algn="l">
              <a:lnSpc>
                <a:spcPct val="100000"/>
              </a:lnSpc>
              <a:spcBef>
                <a:spcPts val="0"/>
              </a:spcBef>
              <a:spcAft>
                <a:spcPts val="0"/>
              </a:spcAft>
              <a:buNone/>
            </a:pPr>
            <a:r>
              <a:t/>
            </a:r>
            <a:endParaRPr b="1" sz="2600"/>
          </a:p>
          <a:p>
            <a:pPr indent="-393700" lvl="0" marL="457200" marR="0" rtl="0" algn="l">
              <a:lnSpc>
                <a:spcPct val="100000"/>
              </a:lnSpc>
              <a:spcBef>
                <a:spcPts val="0"/>
              </a:spcBef>
              <a:spcAft>
                <a:spcPts val="0"/>
              </a:spcAft>
              <a:buSzPts val="2600"/>
              <a:buAutoNum type="arabicPeriod"/>
            </a:pPr>
            <a:r>
              <a:rPr b="1" lang="en" sz="2600"/>
              <a:t>Elevate Customer Experience</a:t>
            </a:r>
            <a:endParaRPr b="1" sz="2600"/>
          </a:p>
          <a:p>
            <a:pPr indent="0" lvl="0" marL="457200" marR="0" rtl="0" algn="l">
              <a:lnSpc>
                <a:spcPct val="100000"/>
              </a:lnSpc>
              <a:spcBef>
                <a:spcPts val="0"/>
              </a:spcBef>
              <a:spcAft>
                <a:spcPts val="0"/>
              </a:spcAft>
              <a:buNone/>
            </a:pPr>
            <a:r>
              <a:t/>
            </a:r>
            <a:endParaRPr b="1" sz="2600"/>
          </a:p>
          <a:p>
            <a:pPr indent="-393700" lvl="0" marL="457200" marR="0" rtl="0" algn="l">
              <a:lnSpc>
                <a:spcPct val="100000"/>
              </a:lnSpc>
              <a:spcBef>
                <a:spcPts val="0"/>
              </a:spcBef>
              <a:spcAft>
                <a:spcPts val="0"/>
              </a:spcAft>
              <a:buSzPts val="2600"/>
              <a:buAutoNum type="arabicPeriod"/>
            </a:pPr>
            <a:r>
              <a:rPr b="1" lang="en" sz="2600"/>
              <a:t>Competitive Edge and Innovation</a:t>
            </a:r>
            <a:endParaRPr b="1"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40"/>
          <p:cNvSpPr/>
          <p:nvPr/>
        </p:nvSpPr>
        <p:spPr>
          <a:xfrm>
            <a:off x="4913525" y="529775"/>
            <a:ext cx="4083944" cy="408394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40"/>
          <p:cNvSpPr txBox="1"/>
          <p:nvPr>
            <p:ph type="title"/>
          </p:nvPr>
        </p:nvSpPr>
        <p:spPr>
          <a:xfrm>
            <a:off x="713225" y="1304975"/>
            <a:ext cx="36510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n"/>
              <a:t>Conclusions</a:t>
            </a:r>
            <a:endParaRPr/>
          </a:p>
        </p:txBody>
      </p:sp>
      <p:sp>
        <p:nvSpPr>
          <p:cNvPr id="672" name="Google Shape;672;p40"/>
          <p:cNvSpPr txBox="1"/>
          <p:nvPr>
            <p:ph idx="1" type="subTitle"/>
          </p:nvPr>
        </p:nvSpPr>
        <p:spPr>
          <a:xfrm>
            <a:off x="577025" y="2191575"/>
            <a:ext cx="4258800" cy="1447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leverage income levels to tailor distinct strategies tailored to specific industries.</a:t>
            </a:r>
            <a:endParaRPr sz="1800"/>
          </a:p>
        </p:txBody>
      </p:sp>
      <p:pic>
        <p:nvPicPr>
          <p:cNvPr id="673" name="Google Shape;673;p40"/>
          <p:cNvPicPr preferRelativeResize="0"/>
          <p:nvPr>
            <p:ph idx="2" type="pic"/>
          </p:nvPr>
        </p:nvPicPr>
        <p:blipFill rotWithShape="1">
          <a:blip r:embed="rId3">
            <a:alphaModFix/>
          </a:blip>
          <a:srcRect b="20975" l="8627" r="4400" t="20969"/>
          <a:stretch/>
        </p:blipFill>
        <p:spPr>
          <a:xfrm>
            <a:off x="5241000" y="857250"/>
            <a:ext cx="3429000" cy="34290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p:nvPr/>
        </p:nvSpPr>
        <p:spPr>
          <a:xfrm>
            <a:off x="248275" y="714462"/>
            <a:ext cx="3513440" cy="3535915"/>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7"/>
          <p:cNvSpPr txBox="1"/>
          <p:nvPr>
            <p:ph type="title"/>
          </p:nvPr>
        </p:nvSpPr>
        <p:spPr>
          <a:xfrm>
            <a:off x="4202975" y="-895625"/>
            <a:ext cx="4702200" cy="2561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t>Research Question </a:t>
            </a:r>
            <a:endParaRPr b="0" sz="4000">
              <a:solidFill>
                <a:schemeClr val="lt1"/>
              </a:solidFill>
            </a:endParaRPr>
          </a:p>
        </p:txBody>
      </p:sp>
      <p:pic>
        <p:nvPicPr>
          <p:cNvPr descr="手里拿着手机&#10;&#10;描述已自动生成" id="302" name="Google Shape;302;p17"/>
          <p:cNvPicPr preferRelativeResize="0"/>
          <p:nvPr>
            <p:ph idx="3" type="pic"/>
          </p:nvPr>
        </p:nvPicPr>
        <p:blipFill rotWithShape="1">
          <a:blip r:embed="rId3">
            <a:alphaModFix/>
          </a:blip>
          <a:srcRect b="0" l="21875" r="21874" t="0"/>
          <a:stretch/>
        </p:blipFill>
        <p:spPr>
          <a:xfrm>
            <a:off x="549700" y="1027125"/>
            <a:ext cx="2910600" cy="2910600"/>
          </a:xfrm>
          <a:prstGeom prst="ellipse">
            <a:avLst/>
          </a:prstGeom>
          <a:noFill/>
          <a:ln>
            <a:noFill/>
          </a:ln>
        </p:spPr>
      </p:pic>
      <p:sp>
        <p:nvSpPr>
          <p:cNvPr id="303" name="Google Shape;303;p17"/>
          <p:cNvSpPr txBox="1"/>
          <p:nvPr/>
        </p:nvSpPr>
        <p:spPr>
          <a:xfrm>
            <a:off x="4302450" y="2143225"/>
            <a:ext cx="4808400" cy="2910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i="0" lang="en" sz="2400" u="none" cap="none" strike="noStrike">
                <a:solidFill>
                  <a:schemeClr val="dk1"/>
                </a:solidFill>
                <a:latin typeface="Albert Sans"/>
                <a:ea typeface="Albert Sans"/>
                <a:cs typeface="Albert Sans"/>
                <a:sym typeface="Albert Sans"/>
              </a:rPr>
              <a:t>Do states with higher household incomes have higher average star ratings on Yelp?</a:t>
            </a:r>
            <a:endParaRPr/>
          </a:p>
        </p:txBody>
      </p:sp>
      <p:sp>
        <p:nvSpPr>
          <p:cNvPr id="304" name="Google Shape;304;p17"/>
          <p:cNvSpPr/>
          <p:nvPr/>
        </p:nvSpPr>
        <p:spPr>
          <a:xfrm rot="10800000">
            <a:off x="7383383" y="3642744"/>
            <a:ext cx="235574" cy="218647"/>
          </a:xfrm>
          <a:custGeom>
            <a:rect b="b" l="l" r="r" t="t"/>
            <a:pathLst>
              <a:path extrusionOk="0" h="4326" w="4654">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5" name="Google Shape;305;p17"/>
          <p:cNvSpPr/>
          <p:nvPr/>
        </p:nvSpPr>
        <p:spPr>
          <a:xfrm>
            <a:off x="4066867" y="2061129"/>
            <a:ext cx="235574" cy="218647"/>
          </a:xfrm>
          <a:custGeom>
            <a:rect b="b" l="l" r="r" t="t"/>
            <a:pathLst>
              <a:path extrusionOk="0" h="4326" w="4654">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p:nvPr/>
        </p:nvSpPr>
        <p:spPr>
          <a:xfrm rot="2858645">
            <a:off x="7879048" y="1206290"/>
            <a:ext cx="2671677" cy="1038433"/>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8"/>
          <p:cNvSpPr/>
          <p:nvPr/>
        </p:nvSpPr>
        <p:spPr>
          <a:xfrm rot="-1639015">
            <a:off x="-1361241" y="4382958"/>
            <a:ext cx="3067255" cy="103825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8"/>
          <p:cNvSpPr/>
          <p:nvPr/>
        </p:nvSpPr>
        <p:spPr>
          <a:xfrm>
            <a:off x="-4388271" y="529778"/>
            <a:ext cx="4083944" cy="408394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8"/>
          <p:cNvSpPr txBox="1"/>
          <p:nvPr>
            <p:ph idx="2" type="title"/>
          </p:nvPr>
        </p:nvSpPr>
        <p:spPr>
          <a:xfrm>
            <a:off x="5397831" y="-942907"/>
            <a:ext cx="1017900" cy="84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pic>
        <p:nvPicPr>
          <p:cNvPr descr="手里拿着手机&#10;&#10;描述已自动生成" id="314" name="Google Shape;314;p18"/>
          <p:cNvPicPr preferRelativeResize="0"/>
          <p:nvPr>
            <p:ph idx="3" type="pic"/>
          </p:nvPr>
        </p:nvPicPr>
        <p:blipFill rotWithShape="1">
          <a:blip r:embed="rId3">
            <a:alphaModFix/>
          </a:blip>
          <a:srcRect b="0" l="21875" r="21875" t="0"/>
          <a:stretch/>
        </p:blipFill>
        <p:spPr>
          <a:xfrm>
            <a:off x="-4060798" y="857250"/>
            <a:ext cx="3429000" cy="3429000"/>
          </a:xfrm>
          <a:prstGeom prst="ellipse">
            <a:avLst/>
          </a:prstGeom>
          <a:noFill/>
          <a:ln>
            <a:noFill/>
          </a:ln>
        </p:spPr>
      </p:pic>
      <p:sp>
        <p:nvSpPr>
          <p:cNvPr id="315" name="Google Shape;315;p18"/>
          <p:cNvSpPr/>
          <p:nvPr/>
        </p:nvSpPr>
        <p:spPr>
          <a:xfrm>
            <a:off x="8410764" y="926496"/>
            <a:ext cx="1608476" cy="1598103"/>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8"/>
          <p:cNvSpPr/>
          <p:nvPr/>
        </p:nvSpPr>
        <p:spPr>
          <a:xfrm>
            <a:off x="-574021" y="4002320"/>
            <a:ext cx="1691100" cy="1692600"/>
          </a:xfrm>
          <a:prstGeom prst="ellipse">
            <a:avLst/>
          </a:prstGeom>
          <a:solidFill>
            <a:srgbClr val="C0DC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7" name="Google Shape;317;p18"/>
          <p:cNvSpPr txBox="1"/>
          <p:nvPr/>
        </p:nvSpPr>
        <p:spPr>
          <a:xfrm>
            <a:off x="616050" y="1681804"/>
            <a:ext cx="7911900" cy="25020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None/>
            </a:pPr>
            <a:r>
              <a:rPr b="1" lang="en" sz="2000">
                <a:solidFill>
                  <a:schemeClr val="dk1"/>
                </a:solidFill>
                <a:latin typeface="Albert Sans"/>
                <a:ea typeface="Albert Sans"/>
                <a:cs typeface="Albert Sans"/>
                <a:sym typeface="Albert Sans"/>
              </a:rPr>
              <a:t>We hope by analysing the Yelp data and combined with secondary data, we can gain some meaningful business insights. And our goal is to offer tailored business recommendations for individual companies, helping them to </a:t>
            </a:r>
            <a:r>
              <a:rPr b="1" lang="en" sz="2000">
                <a:solidFill>
                  <a:srgbClr val="374151"/>
                </a:solidFill>
                <a:latin typeface="Albert Sans"/>
                <a:ea typeface="Albert Sans"/>
                <a:cs typeface="Albert Sans"/>
                <a:sym typeface="Albert Sans"/>
              </a:rPr>
              <a:t>strategize more effectively and achieve greater success.</a:t>
            </a:r>
            <a:endParaRPr b="1" sz="2000">
              <a:solidFill>
                <a:schemeClr val="dk1"/>
              </a:solidFill>
              <a:latin typeface="Albert Sans"/>
              <a:ea typeface="Albert Sans"/>
              <a:cs typeface="Albert Sans"/>
              <a:sym typeface="Albert Sans"/>
            </a:endParaRPr>
          </a:p>
        </p:txBody>
      </p:sp>
      <p:sp>
        <p:nvSpPr>
          <p:cNvPr id="318" name="Google Shape;318;p18"/>
          <p:cNvSpPr txBox="1"/>
          <p:nvPr>
            <p:ph idx="2" type="title"/>
          </p:nvPr>
        </p:nvSpPr>
        <p:spPr>
          <a:xfrm>
            <a:off x="2398775" y="529388"/>
            <a:ext cx="3768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Motivation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p:nvPr/>
        </p:nvSpPr>
        <p:spPr>
          <a:xfrm rot="2858655">
            <a:off x="7879089" y="1206364"/>
            <a:ext cx="2671779" cy="10383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9"/>
          <p:cNvSpPr/>
          <p:nvPr/>
        </p:nvSpPr>
        <p:spPr>
          <a:xfrm rot="-1638862">
            <a:off x="-1361183" y="4383022"/>
            <a:ext cx="3067200" cy="10383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9"/>
          <p:cNvSpPr/>
          <p:nvPr/>
        </p:nvSpPr>
        <p:spPr>
          <a:xfrm>
            <a:off x="-4388271" y="529778"/>
            <a:ext cx="4083944" cy="408394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9"/>
          <p:cNvSpPr txBox="1"/>
          <p:nvPr>
            <p:ph type="title"/>
          </p:nvPr>
        </p:nvSpPr>
        <p:spPr>
          <a:xfrm>
            <a:off x="2910339" y="428698"/>
            <a:ext cx="3187493" cy="688784"/>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sz="4000"/>
              <a:t>Hypothesis</a:t>
            </a:r>
            <a:endParaRPr b="0" sz="4000">
              <a:solidFill>
                <a:schemeClr val="lt1"/>
              </a:solidFill>
            </a:endParaRPr>
          </a:p>
        </p:txBody>
      </p:sp>
      <p:sp>
        <p:nvSpPr>
          <p:cNvPr id="327" name="Google Shape;327;p19"/>
          <p:cNvSpPr txBox="1"/>
          <p:nvPr>
            <p:ph idx="2" type="title"/>
          </p:nvPr>
        </p:nvSpPr>
        <p:spPr>
          <a:xfrm>
            <a:off x="5397831" y="-942907"/>
            <a:ext cx="1017900" cy="84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pic>
        <p:nvPicPr>
          <p:cNvPr descr="手里拿着手机&#10;&#10;描述已自动生成" id="328" name="Google Shape;328;p19"/>
          <p:cNvPicPr preferRelativeResize="0"/>
          <p:nvPr>
            <p:ph idx="3" type="pic"/>
          </p:nvPr>
        </p:nvPicPr>
        <p:blipFill rotWithShape="1">
          <a:blip r:embed="rId3">
            <a:alphaModFix/>
          </a:blip>
          <a:srcRect b="0" l="21875" r="21874" t="0"/>
          <a:stretch/>
        </p:blipFill>
        <p:spPr>
          <a:xfrm>
            <a:off x="-4060798" y="857250"/>
            <a:ext cx="3429000" cy="3429000"/>
          </a:xfrm>
          <a:prstGeom prst="ellipse">
            <a:avLst/>
          </a:prstGeom>
          <a:noFill/>
          <a:ln>
            <a:noFill/>
          </a:ln>
        </p:spPr>
      </p:pic>
      <p:sp>
        <p:nvSpPr>
          <p:cNvPr id="329" name="Google Shape;329;p19"/>
          <p:cNvSpPr/>
          <p:nvPr/>
        </p:nvSpPr>
        <p:spPr>
          <a:xfrm>
            <a:off x="8410764" y="926496"/>
            <a:ext cx="1608430" cy="1598038"/>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9"/>
          <p:cNvSpPr/>
          <p:nvPr/>
        </p:nvSpPr>
        <p:spPr>
          <a:xfrm>
            <a:off x="-574021" y="4002320"/>
            <a:ext cx="1691148" cy="1692471"/>
          </a:xfrm>
          <a:prstGeom prst="ellipse">
            <a:avLst/>
          </a:prstGeom>
          <a:solidFill>
            <a:srgbClr val="C0DC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1" name="Google Shape;331;p19"/>
          <p:cNvSpPr txBox="1"/>
          <p:nvPr/>
        </p:nvSpPr>
        <p:spPr>
          <a:xfrm>
            <a:off x="720680" y="1886515"/>
            <a:ext cx="7911900" cy="17355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None/>
            </a:pPr>
            <a:r>
              <a:rPr b="1" i="0" lang="en" sz="2000" u="none" cap="none" strike="noStrike">
                <a:solidFill>
                  <a:schemeClr val="dk1"/>
                </a:solidFill>
                <a:latin typeface="Albert Sans"/>
                <a:ea typeface="Albert Sans"/>
                <a:cs typeface="Albert Sans"/>
                <a:sym typeface="Albert Sans"/>
              </a:rPr>
              <a:t>States with higher household incomes tend have higher average star ratings on Yelp because </a:t>
            </a:r>
            <a:r>
              <a:rPr b="1" lang="en" sz="2000">
                <a:solidFill>
                  <a:srgbClr val="374151"/>
                </a:solidFill>
                <a:latin typeface="Albert Sans"/>
                <a:ea typeface="Albert Sans"/>
                <a:cs typeface="Albert Sans"/>
                <a:sym typeface="Albert Sans"/>
              </a:rPr>
              <a:t>businesses in these affluent states often have more standardized management systems.</a:t>
            </a:r>
            <a:endParaRPr b="1" sz="2000">
              <a:latin typeface="Albert Sans"/>
              <a:ea typeface="Albert Sans"/>
              <a:cs typeface="Albert Sans"/>
              <a:sym typeface="Albert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0"/>
          <p:cNvSpPr/>
          <p:nvPr/>
        </p:nvSpPr>
        <p:spPr>
          <a:xfrm>
            <a:off x="4827378" y="1637805"/>
            <a:ext cx="2522811" cy="518205"/>
          </a:xfrm>
          <a:prstGeom prst="roundRect">
            <a:avLst>
              <a:gd fmla="val 16667" name="adj"/>
            </a:avLst>
          </a:prstGeom>
          <a:solidFill>
            <a:srgbClr val="C0DC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7" name="Google Shape;337;p20"/>
          <p:cNvSpPr/>
          <p:nvPr/>
        </p:nvSpPr>
        <p:spPr>
          <a:xfrm>
            <a:off x="2018311" y="1637806"/>
            <a:ext cx="2104103" cy="516430"/>
          </a:xfrm>
          <a:prstGeom prst="roundRect">
            <a:avLst>
              <a:gd fmla="val 16667" name="adj"/>
            </a:avLst>
          </a:prstGeom>
          <a:solidFill>
            <a:srgbClr val="C0DC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8" name="Google Shape;338;p20"/>
          <p:cNvSpPr txBox="1"/>
          <p:nvPr>
            <p:ph idx="4" type="subTitle"/>
          </p:nvPr>
        </p:nvSpPr>
        <p:spPr>
          <a:xfrm>
            <a:off x="4825575" y="1624465"/>
            <a:ext cx="2505600" cy="55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Statista Dataset</a:t>
            </a:r>
            <a:endParaRPr/>
          </a:p>
        </p:txBody>
      </p:sp>
      <p:sp>
        <p:nvSpPr>
          <p:cNvPr id="339" name="Google Shape;339;p20"/>
          <p:cNvSpPr txBox="1"/>
          <p:nvPr>
            <p:ph type="title"/>
          </p:nvPr>
        </p:nvSpPr>
        <p:spPr>
          <a:xfrm>
            <a:off x="613793" y="448541"/>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Data Obtained</a:t>
            </a:r>
            <a:endParaRPr/>
          </a:p>
        </p:txBody>
      </p:sp>
      <p:sp>
        <p:nvSpPr>
          <p:cNvPr id="340" name="Google Shape;340;p20"/>
          <p:cNvSpPr txBox="1"/>
          <p:nvPr>
            <p:ph idx="1" type="subTitle"/>
          </p:nvPr>
        </p:nvSpPr>
        <p:spPr>
          <a:xfrm>
            <a:off x="4823186" y="2218870"/>
            <a:ext cx="2505600" cy="175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Median household income in the United States in 2022, by state(in 2022 U.S. dollars)</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rPr b="1" lang="en"/>
              <a:t>Link: </a:t>
            </a:r>
            <a:r>
              <a:rPr lang="en"/>
              <a:t>https://www.statista.com/statistics/233170/median-household-income-in-the-united-states-by-state/</a:t>
            </a:r>
            <a:endParaRPr/>
          </a:p>
          <a:p>
            <a:pPr indent="0" lvl="0" marL="0" rtl="0" algn="ctr">
              <a:lnSpc>
                <a:spcPct val="100000"/>
              </a:lnSpc>
              <a:spcBef>
                <a:spcPts val="0"/>
              </a:spcBef>
              <a:spcAft>
                <a:spcPts val="0"/>
              </a:spcAft>
              <a:buSzPts val="1200"/>
              <a:buNone/>
            </a:pPr>
            <a:r>
              <a:t/>
            </a:r>
            <a:endParaRPr/>
          </a:p>
        </p:txBody>
      </p:sp>
      <p:sp>
        <p:nvSpPr>
          <p:cNvPr id="341" name="Google Shape;341;p20"/>
          <p:cNvSpPr txBox="1"/>
          <p:nvPr>
            <p:ph idx="2" type="subTitle"/>
          </p:nvPr>
        </p:nvSpPr>
        <p:spPr>
          <a:xfrm>
            <a:off x="1893763" y="2218870"/>
            <a:ext cx="2505600" cy="175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The Yelp dataset is a subset of our businesses, reviews, and user data for use in connection with academic research. </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rPr b="1" lang="en"/>
              <a:t>Link:</a:t>
            </a:r>
            <a:endParaRPr/>
          </a:p>
          <a:p>
            <a:pPr indent="0" lvl="0" marL="0" rtl="0" algn="l">
              <a:lnSpc>
                <a:spcPct val="100000"/>
              </a:lnSpc>
              <a:spcBef>
                <a:spcPts val="0"/>
              </a:spcBef>
              <a:spcAft>
                <a:spcPts val="0"/>
              </a:spcAft>
              <a:buSzPts val="1200"/>
              <a:buNone/>
            </a:pPr>
            <a:r>
              <a:rPr lang="en"/>
              <a:t>https://www.yelp.com/dataset</a:t>
            </a:r>
            <a:endParaRPr/>
          </a:p>
        </p:txBody>
      </p:sp>
      <p:sp>
        <p:nvSpPr>
          <p:cNvPr id="342" name="Google Shape;342;p20"/>
          <p:cNvSpPr txBox="1"/>
          <p:nvPr>
            <p:ph idx="3" type="subTitle"/>
          </p:nvPr>
        </p:nvSpPr>
        <p:spPr>
          <a:xfrm>
            <a:off x="1819950" y="1624465"/>
            <a:ext cx="2505600" cy="55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Yelp Dataset</a:t>
            </a:r>
            <a:endParaRPr/>
          </a:p>
        </p:txBody>
      </p:sp>
      <p:grpSp>
        <p:nvGrpSpPr>
          <p:cNvPr id="343" name="Google Shape;343;p20"/>
          <p:cNvGrpSpPr/>
          <p:nvPr/>
        </p:nvGrpSpPr>
        <p:grpSpPr>
          <a:xfrm>
            <a:off x="199193" y="2154236"/>
            <a:ext cx="1447910" cy="2929389"/>
            <a:chOff x="412757" y="2360424"/>
            <a:chExt cx="1161581" cy="2349903"/>
          </a:xfrm>
        </p:grpSpPr>
        <p:sp>
          <p:nvSpPr>
            <p:cNvPr id="344" name="Google Shape;344;p20"/>
            <p:cNvSpPr/>
            <p:nvPr/>
          </p:nvSpPr>
          <p:spPr>
            <a:xfrm flipH="1">
              <a:off x="412757" y="4347625"/>
              <a:ext cx="1161581" cy="362702"/>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5" name="Google Shape;345;p20"/>
            <p:cNvGrpSpPr/>
            <p:nvPr/>
          </p:nvGrpSpPr>
          <p:grpSpPr>
            <a:xfrm>
              <a:off x="680521" y="2360424"/>
              <a:ext cx="626063" cy="2243580"/>
              <a:chOff x="1929550" y="2633675"/>
              <a:chExt cx="443450" cy="1589050"/>
            </a:xfrm>
          </p:grpSpPr>
          <p:sp>
            <p:nvSpPr>
              <p:cNvPr id="346" name="Google Shape;346;p20"/>
              <p:cNvSpPr/>
              <p:nvPr/>
            </p:nvSpPr>
            <p:spPr>
              <a:xfrm>
                <a:off x="1946450" y="3527450"/>
                <a:ext cx="51925" cy="65725"/>
              </a:xfrm>
              <a:custGeom>
                <a:rect b="b" l="l" r="r" t="t"/>
                <a:pathLst>
                  <a:path extrusionOk="0" h="2629" w="2077">
                    <a:moveTo>
                      <a:pt x="1061" y="1"/>
                    </a:moveTo>
                    <a:cubicBezTo>
                      <a:pt x="554" y="1"/>
                      <a:pt x="0" y="216"/>
                      <a:pt x="0" y="216"/>
                    </a:cubicBezTo>
                    <a:cubicBezTo>
                      <a:pt x="0" y="216"/>
                      <a:pt x="178" y="2262"/>
                      <a:pt x="1085" y="2582"/>
                    </a:cubicBezTo>
                    <a:cubicBezTo>
                      <a:pt x="1170" y="2614"/>
                      <a:pt x="1247" y="2628"/>
                      <a:pt x="1318" y="2628"/>
                    </a:cubicBezTo>
                    <a:cubicBezTo>
                      <a:pt x="2009" y="2628"/>
                      <a:pt x="2076" y="1240"/>
                      <a:pt x="1850" y="465"/>
                    </a:cubicBezTo>
                    <a:cubicBezTo>
                      <a:pt x="1748" y="106"/>
                      <a:pt x="1416" y="1"/>
                      <a:pt x="10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7" name="Google Shape;347;p20"/>
              <p:cNvGrpSpPr/>
              <p:nvPr/>
            </p:nvGrpSpPr>
            <p:grpSpPr>
              <a:xfrm>
                <a:off x="1929550" y="2633675"/>
                <a:ext cx="443450" cy="1589050"/>
                <a:chOff x="1929550" y="2633675"/>
                <a:chExt cx="443450" cy="1589050"/>
              </a:xfrm>
            </p:grpSpPr>
            <p:sp>
              <p:nvSpPr>
                <p:cNvPr id="348" name="Google Shape;348;p20"/>
                <p:cNvSpPr/>
                <p:nvPr/>
              </p:nvSpPr>
              <p:spPr>
                <a:xfrm>
                  <a:off x="2003325" y="4112800"/>
                  <a:ext cx="149075" cy="98075"/>
                </a:xfrm>
                <a:custGeom>
                  <a:rect b="b" l="l" r="r" t="t"/>
                  <a:pathLst>
                    <a:path extrusionOk="0" h="3923" w="5963">
                      <a:moveTo>
                        <a:pt x="3987" y="1"/>
                      </a:moveTo>
                      <a:cubicBezTo>
                        <a:pt x="3987" y="1"/>
                        <a:pt x="1" y="3922"/>
                        <a:pt x="851" y="3922"/>
                      </a:cubicBezTo>
                      <a:cubicBezTo>
                        <a:pt x="890" y="3922"/>
                        <a:pt x="939" y="3914"/>
                        <a:pt x="999" y="3897"/>
                      </a:cubicBezTo>
                      <a:cubicBezTo>
                        <a:pt x="2386" y="3505"/>
                        <a:pt x="5713" y="1406"/>
                        <a:pt x="5820" y="997"/>
                      </a:cubicBezTo>
                      <a:cubicBezTo>
                        <a:pt x="5962" y="552"/>
                        <a:pt x="5909" y="303"/>
                        <a:pt x="5909" y="303"/>
                      </a:cubicBezTo>
                      <a:lnTo>
                        <a:pt x="39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0"/>
                <p:cNvSpPr/>
                <p:nvPr/>
              </p:nvSpPr>
              <p:spPr>
                <a:xfrm>
                  <a:off x="2180825" y="4126600"/>
                  <a:ext cx="136325" cy="96125"/>
                </a:xfrm>
                <a:custGeom>
                  <a:rect b="b" l="l" r="r" t="t"/>
                  <a:pathLst>
                    <a:path extrusionOk="0" h="3845" w="5453">
                      <a:moveTo>
                        <a:pt x="1" y="0"/>
                      </a:moveTo>
                      <a:lnTo>
                        <a:pt x="1" y="658"/>
                      </a:lnTo>
                      <a:cubicBezTo>
                        <a:pt x="1" y="1068"/>
                        <a:pt x="3096" y="3523"/>
                        <a:pt x="4341" y="3825"/>
                      </a:cubicBezTo>
                      <a:cubicBezTo>
                        <a:pt x="4396" y="3838"/>
                        <a:pt x="4443" y="3845"/>
                        <a:pt x="4483" y="3845"/>
                      </a:cubicBezTo>
                      <a:cubicBezTo>
                        <a:pt x="5453" y="3845"/>
                        <a:pt x="1904" y="0"/>
                        <a:pt x="19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0"/>
                <p:cNvSpPr/>
                <p:nvPr/>
              </p:nvSpPr>
              <p:spPr>
                <a:xfrm>
                  <a:off x="2069650" y="2633675"/>
                  <a:ext cx="183250" cy="190925"/>
                </a:xfrm>
                <a:custGeom>
                  <a:rect b="b" l="l" r="r" t="t"/>
                  <a:pathLst>
                    <a:path extrusionOk="0" h="7637" w="7330">
                      <a:moveTo>
                        <a:pt x="3933" y="1"/>
                      </a:moveTo>
                      <a:cubicBezTo>
                        <a:pt x="2649" y="1"/>
                        <a:pt x="1319" y="393"/>
                        <a:pt x="694" y="1169"/>
                      </a:cubicBezTo>
                      <a:cubicBezTo>
                        <a:pt x="0" y="2023"/>
                        <a:pt x="729" y="6649"/>
                        <a:pt x="872" y="7147"/>
                      </a:cubicBezTo>
                      <a:cubicBezTo>
                        <a:pt x="967" y="7479"/>
                        <a:pt x="1172" y="7534"/>
                        <a:pt x="1299" y="7534"/>
                      </a:cubicBezTo>
                      <a:cubicBezTo>
                        <a:pt x="1362" y="7534"/>
                        <a:pt x="1405" y="7520"/>
                        <a:pt x="1405" y="7520"/>
                      </a:cubicBezTo>
                      <a:cubicBezTo>
                        <a:pt x="1405" y="7520"/>
                        <a:pt x="3447" y="7637"/>
                        <a:pt x="4934" y="7637"/>
                      </a:cubicBezTo>
                      <a:cubicBezTo>
                        <a:pt x="5624" y="7637"/>
                        <a:pt x="6195" y="7612"/>
                        <a:pt x="6387" y="7538"/>
                      </a:cubicBezTo>
                      <a:cubicBezTo>
                        <a:pt x="6992" y="7307"/>
                        <a:pt x="7330" y="2824"/>
                        <a:pt x="7027" y="1525"/>
                      </a:cubicBezTo>
                      <a:cubicBezTo>
                        <a:pt x="6782" y="505"/>
                        <a:pt x="5387" y="1"/>
                        <a:pt x="39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0"/>
                <p:cNvSpPr/>
                <p:nvPr/>
              </p:nvSpPr>
              <p:spPr>
                <a:xfrm>
                  <a:off x="2088325" y="3390975"/>
                  <a:ext cx="25" cy="672050"/>
                </a:xfrm>
                <a:custGeom>
                  <a:rect b="b" l="l" r="r" t="t"/>
                  <a:pathLst>
                    <a:path extrusionOk="0" h="26882" w="1">
                      <a:moveTo>
                        <a:pt x="0" y="0"/>
                      </a:moveTo>
                      <a:lnTo>
                        <a:pt x="0" y="2688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0"/>
                <p:cNvSpPr/>
                <p:nvPr/>
              </p:nvSpPr>
              <p:spPr>
                <a:xfrm>
                  <a:off x="2028275" y="3330925"/>
                  <a:ext cx="134350" cy="798350"/>
                </a:xfrm>
                <a:custGeom>
                  <a:rect b="b" l="l" r="r" t="t"/>
                  <a:pathLst>
                    <a:path extrusionOk="0" h="31934" w="5374">
                      <a:moveTo>
                        <a:pt x="1" y="0"/>
                      </a:moveTo>
                      <a:lnTo>
                        <a:pt x="2491" y="31934"/>
                      </a:lnTo>
                      <a:lnTo>
                        <a:pt x="5017" y="31934"/>
                      </a:lnTo>
                      <a:lnTo>
                        <a:pt x="5373" y="71"/>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0"/>
                <p:cNvSpPr/>
                <p:nvPr/>
              </p:nvSpPr>
              <p:spPr>
                <a:xfrm>
                  <a:off x="2162600" y="3330925"/>
                  <a:ext cx="130775" cy="798350"/>
                </a:xfrm>
                <a:custGeom>
                  <a:rect b="b" l="l" r="r" t="t"/>
                  <a:pathLst>
                    <a:path extrusionOk="0" h="31934" w="5231">
                      <a:moveTo>
                        <a:pt x="5231" y="0"/>
                      </a:moveTo>
                      <a:lnTo>
                        <a:pt x="0" y="71"/>
                      </a:lnTo>
                      <a:lnTo>
                        <a:pt x="392" y="31934"/>
                      </a:lnTo>
                      <a:lnTo>
                        <a:pt x="2989" y="31934"/>
                      </a:lnTo>
                      <a:lnTo>
                        <a:pt x="523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0"/>
                <p:cNvSpPr/>
                <p:nvPr/>
              </p:nvSpPr>
              <p:spPr>
                <a:xfrm>
                  <a:off x="2030500" y="2917000"/>
                  <a:ext cx="262875" cy="477545"/>
                </a:xfrm>
                <a:custGeom>
                  <a:rect b="b" l="l" r="r" t="t"/>
                  <a:pathLst>
                    <a:path extrusionOk="0" h="18645" w="10515">
                      <a:moveTo>
                        <a:pt x="2171" y="0"/>
                      </a:moveTo>
                      <a:cubicBezTo>
                        <a:pt x="979" y="0"/>
                        <a:pt x="0" y="979"/>
                        <a:pt x="0" y="2170"/>
                      </a:cubicBezTo>
                      <a:lnTo>
                        <a:pt x="0" y="16492"/>
                      </a:lnTo>
                      <a:cubicBezTo>
                        <a:pt x="0" y="17666"/>
                        <a:pt x="979" y="18644"/>
                        <a:pt x="2171" y="18644"/>
                      </a:cubicBezTo>
                      <a:lnTo>
                        <a:pt x="8362" y="18644"/>
                      </a:lnTo>
                      <a:cubicBezTo>
                        <a:pt x="9554" y="18644"/>
                        <a:pt x="10515" y="17666"/>
                        <a:pt x="10515" y="16492"/>
                      </a:cubicBezTo>
                      <a:lnTo>
                        <a:pt x="10515" y="2170"/>
                      </a:lnTo>
                      <a:cubicBezTo>
                        <a:pt x="10515" y="979"/>
                        <a:pt x="9554" y="0"/>
                        <a:pt x="83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0"/>
                <p:cNvSpPr/>
                <p:nvPr/>
              </p:nvSpPr>
              <p:spPr>
                <a:xfrm>
                  <a:off x="2121225" y="2807450"/>
                  <a:ext cx="81875" cy="120100"/>
                </a:xfrm>
                <a:custGeom>
                  <a:rect b="b" l="l" r="r" t="t"/>
                  <a:pathLst>
                    <a:path extrusionOk="0" h="4804" w="3275">
                      <a:moveTo>
                        <a:pt x="1637" y="0"/>
                      </a:moveTo>
                      <a:cubicBezTo>
                        <a:pt x="712" y="0"/>
                        <a:pt x="1" y="1085"/>
                        <a:pt x="36" y="2402"/>
                      </a:cubicBezTo>
                      <a:cubicBezTo>
                        <a:pt x="72" y="3718"/>
                        <a:pt x="783" y="4803"/>
                        <a:pt x="1637" y="4803"/>
                      </a:cubicBezTo>
                      <a:cubicBezTo>
                        <a:pt x="2474" y="4803"/>
                        <a:pt x="3203" y="3718"/>
                        <a:pt x="3239" y="2402"/>
                      </a:cubicBezTo>
                      <a:cubicBezTo>
                        <a:pt x="3274" y="1085"/>
                        <a:pt x="2545" y="0"/>
                        <a:pt x="16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0"/>
                <p:cNvSpPr/>
                <p:nvPr/>
              </p:nvSpPr>
              <p:spPr>
                <a:xfrm>
                  <a:off x="2136800" y="3394525"/>
                  <a:ext cx="50275" cy="133450"/>
                </a:xfrm>
                <a:custGeom>
                  <a:rect b="b" l="l" r="r" t="t"/>
                  <a:pathLst>
                    <a:path extrusionOk="0" h="5338" w="2011">
                      <a:moveTo>
                        <a:pt x="0" y="0"/>
                      </a:moveTo>
                      <a:lnTo>
                        <a:pt x="0" y="5337"/>
                      </a:lnTo>
                      <a:lnTo>
                        <a:pt x="2011" y="5337"/>
                      </a:lnTo>
                      <a:lnTo>
                        <a:pt x="201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0"/>
                <p:cNvSpPr/>
                <p:nvPr/>
              </p:nvSpPr>
              <p:spPr>
                <a:xfrm>
                  <a:off x="1929550" y="2942000"/>
                  <a:ext cx="108100" cy="309975"/>
                </a:xfrm>
                <a:custGeom>
                  <a:rect b="b" l="l" r="r" t="t"/>
                  <a:pathLst>
                    <a:path extrusionOk="0" h="12399" w="4324">
                      <a:moveTo>
                        <a:pt x="2579" y="1"/>
                      </a:moveTo>
                      <a:cubicBezTo>
                        <a:pt x="1738" y="1"/>
                        <a:pt x="1009" y="650"/>
                        <a:pt x="925" y="1503"/>
                      </a:cubicBezTo>
                      <a:lnTo>
                        <a:pt x="71" y="10576"/>
                      </a:lnTo>
                      <a:cubicBezTo>
                        <a:pt x="0" y="11234"/>
                        <a:pt x="320" y="11821"/>
                        <a:pt x="836" y="12142"/>
                      </a:cubicBezTo>
                      <a:cubicBezTo>
                        <a:pt x="1050" y="12284"/>
                        <a:pt x="1299" y="12373"/>
                        <a:pt x="1566" y="12391"/>
                      </a:cubicBezTo>
                      <a:cubicBezTo>
                        <a:pt x="1619" y="12396"/>
                        <a:pt x="1673" y="12399"/>
                        <a:pt x="1726" y="12399"/>
                      </a:cubicBezTo>
                      <a:cubicBezTo>
                        <a:pt x="2568" y="12399"/>
                        <a:pt x="3297" y="11750"/>
                        <a:pt x="3380" y="10896"/>
                      </a:cubicBezTo>
                      <a:lnTo>
                        <a:pt x="4234" y="1823"/>
                      </a:lnTo>
                      <a:cubicBezTo>
                        <a:pt x="4323" y="898"/>
                        <a:pt x="3647" y="98"/>
                        <a:pt x="2740" y="9"/>
                      </a:cubicBezTo>
                      <a:cubicBezTo>
                        <a:pt x="2686" y="3"/>
                        <a:pt x="2632" y="1"/>
                        <a:pt x="25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0"/>
                <p:cNvSpPr/>
                <p:nvPr/>
              </p:nvSpPr>
              <p:spPr>
                <a:xfrm>
                  <a:off x="2122125" y="2790550"/>
                  <a:ext cx="79175" cy="76950"/>
                </a:xfrm>
                <a:custGeom>
                  <a:rect b="b" l="l" r="r" t="t"/>
                  <a:pathLst>
                    <a:path extrusionOk="0" h="3078" w="3167">
                      <a:moveTo>
                        <a:pt x="0" y="0"/>
                      </a:moveTo>
                      <a:lnTo>
                        <a:pt x="0" y="3078"/>
                      </a:lnTo>
                      <a:lnTo>
                        <a:pt x="3167" y="3078"/>
                      </a:lnTo>
                      <a:lnTo>
                        <a:pt x="3167" y="0"/>
                      </a:lnTo>
                      <a:close/>
                    </a:path>
                  </a:pathLst>
                </a:custGeom>
                <a:solidFill>
                  <a:srgbClr val="FF8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0"/>
                <p:cNvSpPr/>
                <p:nvPr/>
              </p:nvSpPr>
              <p:spPr>
                <a:xfrm>
                  <a:off x="2089650" y="2665550"/>
                  <a:ext cx="145475" cy="219300"/>
                </a:xfrm>
                <a:custGeom>
                  <a:rect b="b" l="l" r="r" t="t"/>
                  <a:pathLst>
                    <a:path extrusionOk="0" h="8772" w="5819">
                      <a:moveTo>
                        <a:pt x="2918" y="1"/>
                      </a:moveTo>
                      <a:cubicBezTo>
                        <a:pt x="1282" y="1"/>
                        <a:pt x="1" y="1922"/>
                        <a:pt x="72" y="4253"/>
                      </a:cubicBezTo>
                      <a:cubicBezTo>
                        <a:pt x="107" y="5552"/>
                        <a:pt x="463" y="6459"/>
                        <a:pt x="783" y="7420"/>
                      </a:cubicBezTo>
                      <a:cubicBezTo>
                        <a:pt x="872" y="7686"/>
                        <a:pt x="1726" y="8772"/>
                        <a:pt x="2883" y="8772"/>
                      </a:cubicBezTo>
                      <a:cubicBezTo>
                        <a:pt x="4164" y="8772"/>
                        <a:pt x="4840" y="7847"/>
                        <a:pt x="5035" y="7420"/>
                      </a:cubicBezTo>
                      <a:cubicBezTo>
                        <a:pt x="5516" y="6334"/>
                        <a:pt x="5729" y="5498"/>
                        <a:pt x="5765" y="4253"/>
                      </a:cubicBezTo>
                      <a:cubicBezTo>
                        <a:pt x="5818" y="1922"/>
                        <a:pt x="4537" y="1"/>
                        <a:pt x="29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0"/>
                <p:cNvSpPr/>
                <p:nvPr/>
              </p:nvSpPr>
              <p:spPr>
                <a:xfrm>
                  <a:off x="2064300" y="2753875"/>
                  <a:ext cx="40500" cy="50475"/>
                </a:xfrm>
                <a:custGeom>
                  <a:rect b="b" l="l" r="r" t="t"/>
                  <a:pathLst>
                    <a:path extrusionOk="0" h="2019" w="1620">
                      <a:moveTo>
                        <a:pt x="667" y="1"/>
                      </a:moveTo>
                      <a:cubicBezTo>
                        <a:pt x="488" y="1"/>
                        <a:pt x="338" y="127"/>
                        <a:pt x="214" y="382"/>
                      </a:cubicBezTo>
                      <a:cubicBezTo>
                        <a:pt x="1" y="1111"/>
                        <a:pt x="837" y="2019"/>
                        <a:pt x="1513" y="2019"/>
                      </a:cubicBezTo>
                      <a:lnTo>
                        <a:pt x="1619" y="791"/>
                      </a:lnTo>
                      <a:cubicBezTo>
                        <a:pt x="1241" y="265"/>
                        <a:pt x="925" y="1"/>
                        <a:pt x="66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0"/>
                <p:cNvSpPr/>
                <p:nvPr/>
              </p:nvSpPr>
              <p:spPr>
                <a:xfrm>
                  <a:off x="2217300" y="2752975"/>
                  <a:ext cx="43600" cy="53600"/>
                </a:xfrm>
                <a:custGeom>
                  <a:rect b="b" l="l" r="r" t="t"/>
                  <a:pathLst>
                    <a:path extrusionOk="0" h="2144" w="1744">
                      <a:moveTo>
                        <a:pt x="874" y="1"/>
                      </a:moveTo>
                      <a:cubicBezTo>
                        <a:pt x="589" y="1"/>
                        <a:pt x="295" y="318"/>
                        <a:pt x="0" y="952"/>
                      </a:cubicBezTo>
                      <a:lnTo>
                        <a:pt x="374" y="2144"/>
                      </a:lnTo>
                      <a:cubicBezTo>
                        <a:pt x="1086" y="2037"/>
                        <a:pt x="1744" y="987"/>
                        <a:pt x="1353" y="311"/>
                      </a:cubicBezTo>
                      <a:cubicBezTo>
                        <a:pt x="1197" y="104"/>
                        <a:pt x="1037" y="1"/>
                        <a:pt x="8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0"/>
                <p:cNvSpPr/>
                <p:nvPr/>
              </p:nvSpPr>
              <p:spPr>
                <a:xfrm>
                  <a:off x="1930875" y="3200600"/>
                  <a:ext cx="101425" cy="338500"/>
                </a:xfrm>
                <a:custGeom>
                  <a:rect b="b" l="l" r="r" t="t"/>
                  <a:pathLst>
                    <a:path extrusionOk="0" h="13540" w="4057">
                      <a:moveTo>
                        <a:pt x="4057" y="1"/>
                      </a:moveTo>
                      <a:lnTo>
                        <a:pt x="196" y="446"/>
                      </a:lnTo>
                      <a:lnTo>
                        <a:pt x="0" y="446"/>
                      </a:lnTo>
                      <a:cubicBezTo>
                        <a:pt x="0" y="446"/>
                        <a:pt x="161" y="12650"/>
                        <a:pt x="356" y="13094"/>
                      </a:cubicBezTo>
                      <a:cubicBezTo>
                        <a:pt x="570" y="13539"/>
                        <a:pt x="2580" y="13539"/>
                        <a:pt x="2580" y="13539"/>
                      </a:cubicBezTo>
                      <a:lnTo>
                        <a:pt x="40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0"/>
                <p:cNvSpPr/>
                <p:nvPr/>
              </p:nvSpPr>
              <p:spPr>
                <a:xfrm>
                  <a:off x="2300775" y="3516775"/>
                  <a:ext cx="55325" cy="60850"/>
                </a:xfrm>
                <a:custGeom>
                  <a:rect b="b" l="l" r="r" t="t"/>
                  <a:pathLst>
                    <a:path extrusionOk="0" h="2434" w="2213">
                      <a:moveTo>
                        <a:pt x="1151" y="1"/>
                      </a:moveTo>
                      <a:cubicBezTo>
                        <a:pt x="796" y="1"/>
                        <a:pt x="464" y="106"/>
                        <a:pt x="362" y="465"/>
                      </a:cubicBezTo>
                      <a:cubicBezTo>
                        <a:pt x="138" y="1233"/>
                        <a:pt x="0" y="2434"/>
                        <a:pt x="635" y="2434"/>
                      </a:cubicBezTo>
                      <a:cubicBezTo>
                        <a:pt x="706" y="2434"/>
                        <a:pt x="787" y="2419"/>
                        <a:pt x="878" y="2387"/>
                      </a:cubicBezTo>
                      <a:cubicBezTo>
                        <a:pt x="1785" y="2049"/>
                        <a:pt x="2212" y="216"/>
                        <a:pt x="2212" y="216"/>
                      </a:cubicBezTo>
                      <a:cubicBezTo>
                        <a:pt x="2212" y="216"/>
                        <a:pt x="1658" y="1"/>
                        <a:pt x="11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0"/>
                <p:cNvSpPr/>
                <p:nvPr/>
              </p:nvSpPr>
              <p:spPr>
                <a:xfrm>
                  <a:off x="2264900" y="2931325"/>
                  <a:ext cx="108100" cy="309975"/>
                </a:xfrm>
                <a:custGeom>
                  <a:rect b="b" l="l" r="r" t="t"/>
                  <a:pathLst>
                    <a:path extrusionOk="0" h="12399" w="4324">
                      <a:moveTo>
                        <a:pt x="1744" y="1"/>
                      </a:moveTo>
                      <a:cubicBezTo>
                        <a:pt x="1691" y="1"/>
                        <a:pt x="1637" y="3"/>
                        <a:pt x="1583" y="9"/>
                      </a:cubicBezTo>
                      <a:cubicBezTo>
                        <a:pt x="676" y="98"/>
                        <a:pt x="0" y="898"/>
                        <a:pt x="89" y="1823"/>
                      </a:cubicBezTo>
                      <a:lnTo>
                        <a:pt x="943" y="10896"/>
                      </a:lnTo>
                      <a:cubicBezTo>
                        <a:pt x="1027" y="11750"/>
                        <a:pt x="1756" y="12399"/>
                        <a:pt x="2597" y="12399"/>
                      </a:cubicBezTo>
                      <a:cubicBezTo>
                        <a:pt x="2650" y="12399"/>
                        <a:pt x="2704" y="12396"/>
                        <a:pt x="2758" y="12391"/>
                      </a:cubicBezTo>
                      <a:cubicBezTo>
                        <a:pt x="3024" y="12355"/>
                        <a:pt x="3273" y="12284"/>
                        <a:pt x="3487" y="12142"/>
                      </a:cubicBezTo>
                      <a:cubicBezTo>
                        <a:pt x="4003" y="11821"/>
                        <a:pt x="4323" y="11217"/>
                        <a:pt x="4252" y="10576"/>
                      </a:cubicBezTo>
                      <a:lnTo>
                        <a:pt x="3398" y="1503"/>
                      </a:lnTo>
                      <a:cubicBezTo>
                        <a:pt x="3314" y="650"/>
                        <a:pt x="2585" y="1"/>
                        <a:pt x="17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0"/>
                <p:cNvSpPr/>
                <p:nvPr/>
              </p:nvSpPr>
              <p:spPr>
                <a:xfrm>
                  <a:off x="2270225" y="3189475"/>
                  <a:ext cx="101425" cy="338950"/>
                </a:xfrm>
                <a:custGeom>
                  <a:rect b="b" l="l" r="r" t="t"/>
                  <a:pathLst>
                    <a:path extrusionOk="0" h="13558" w="4057">
                      <a:moveTo>
                        <a:pt x="1" y="1"/>
                      </a:moveTo>
                      <a:lnTo>
                        <a:pt x="1477" y="13557"/>
                      </a:lnTo>
                      <a:cubicBezTo>
                        <a:pt x="1477" y="13557"/>
                        <a:pt x="3487" y="13557"/>
                        <a:pt x="3701" y="13112"/>
                      </a:cubicBezTo>
                      <a:cubicBezTo>
                        <a:pt x="3897" y="12668"/>
                        <a:pt x="4057" y="464"/>
                        <a:pt x="4057" y="464"/>
                      </a:cubicBezTo>
                      <a:lnTo>
                        <a:pt x="3861" y="464"/>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0"/>
                <p:cNvSpPr/>
                <p:nvPr/>
              </p:nvSpPr>
              <p:spPr>
                <a:xfrm>
                  <a:off x="2129225" y="2914175"/>
                  <a:ext cx="64525" cy="343375"/>
                </a:xfrm>
                <a:custGeom>
                  <a:rect b="b" l="l" r="r" t="t"/>
                  <a:pathLst>
                    <a:path extrusionOk="0" h="13735" w="2581">
                      <a:moveTo>
                        <a:pt x="1353" y="1"/>
                      </a:moveTo>
                      <a:lnTo>
                        <a:pt x="463" y="1282"/>
                      </a:lnTo>
                      <a:lnTo>
                        <a:pt x="908" y="1869"/>
                      </a:lnTo>
                      <a:lnTo>
                        <a:pt x="1" y="12329"/>
                      </a:lnTo>
                      <a:lnTo>
                        <a:pt x="1353" y="13735"/>
                      </a:lnTo>
                      <a:lnTo>
                        <a:pt x="2581" y="12418"/>
                      </a:lnTo>
                      <a:lnTo>
                        <a:pt x="1780" y="1833"/>
                      </a:lnTo>
                      <a:lnTo>
                        <a:pt x="2207" y="1299"/>
                      </a:lnTo>
                      <a:lnTo>
                        <a:pt x="135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0"/>
                <p:cNvSpPr/>
                <p:nvPr/>
              </p:nvSpPr>
              <p:spPr>
                <a:xfrm>
                  <a:off x="2092325" y="2866150"/>
                  <a:ext cx="77850" cy="91200"/>
                </a:xfrm>
                <a:custGeom>
                  <a:rect b="b" l="l" r="r" t="t"/>
                  <a:pathLst>
                    <a:path extrusionOk="0" h="3648" w="3114">
                      <a:moveTo>
                        <a:pt x="1175" y="0"/>
                      </a:moveTo>
                      <a:lnTo>
                        <a:pt x="872" y="481"/>
                      </a:lnTo>
                      <a:cubicBezTo>
                        <a:pt x="0" y="1655"/>
                        <a:pt x="1459" y="3060"/>
                        <a:pt x="2171" y="3647"/>
                      </a:cubicBezTo>
                      <a:lnTo>
                        <a:pt x="3114" y="1762"/>
                      </a:lnTo>
                      <a:lnTo>
                        <a:pt x="3114" y="1762"/>
                      </a:lnTo>
                      <a:cubicBezTo>
                        <a:pt x="3014" y="1774"/>
                        <a:pt x="2919" y="1780"/>
                        <a:pt x="2827" y="1780"/>
                      </a:cubicBezTo>
                      <a:cubicBezTo>
                        <a:pt x="1764" y="1780"/>
                        <a:pt x="1273" y="951"/>
                        <a:pt x="117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0"/>
                <p:cNvSpPr/>
                <p:nvPr/>
              </p:nvSpPr>
              <p:spPr>
                <a:xfrm>
                  <a:off x="2159025" y="2864825"/>
                  <a:ext cx="76525" cy="92525"/>
                </a:xfrm>
                <a:custGeom>
                  <a:rect b="b" l="l" r="r" t="t"/>
                  <a:pathLst>
                    <a:path extrusionOk="0" h="3701" w="3061">
                      <a:moveTo>
                        <a:pt x="1691" y="0"/>
                      </a:moveTo>
                      <a:cubicBezTo>
                        <a:pt x="1725" y="976"/>
                        <a:pt x="1328" y="1841"/>
                        <a:pt x="201" y="1841"/>
                      </a:cubicBezTo>
                      <a:cubicBezTo>
                        <a:pt x="137" y="1841"/>
                        <a:pt x="70" y="1838"/>
                        <a:pt x="1" y="1832"/>
                      </a:cubicBezTo>
                      <a:lnTo>
                        <a:pt x="1" y="1832"/>
                      </a:lnTo>
                      <a:lnTo>
                        <a:pt x="1193" y="3700"/>
                      </a:lnTo>
                      <a:cubicBezTo>
                        <a:pt x="1816" y="3078"/>
                        <a:pt x="3061" y="1619"/>
                        <a:pt x="2065" y="463"/>
                      </a:cubicBezTo>
                      <a:lnTo>
                        <a:pt x="16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0"/>
                <p:cNvSpPr/>
                <p:nvPr/>
              </p:nvSpPr>
              <p:spPr>
                <a:xfrm>
                  <a:off x="2189275" y="2887475"/>
                  <a:ext cx="133450" cy="568000"/>
                </a:xfrm>
                <a:custGeom>
                  <a:rect b="b" l="l" r="r" t="t"/>
                  <a:pathLst>
                    <a:path extrusionOk="0" h="22720" w="5338">
                      <a:moveTo>
                        <a:pt x="1569" y="0"/>
                      </a:moveTo>
                      <a:cubicBezTo>
                        <a:pt x="1568" y="0"/>
                        <a:pt x="1567" y="1"/>
                        <a:pt x="1566" y="1"/>
                      </a:cubicBezTo>
                      <a:cubicBezTo>
                        <a:pt x="1568" y="2"/>
                        <a:pt x="1570" y="3"/>
                        <a:pt x="1573" y="3"/>
                      </a:cubicBezTo>
                      <a:lnTo>
                        <a:pt x="1573" y="3"/>
                      </a:lnTo>
                      <a:cubicBezTo>
                        <a:pt x="1572" y="1"/>
                        <a:pt x="1570" y="0"/>
                        <a:pt x="1569" y="0"/>
                      </a:cubicBezTo>
                      <a:close/>
                      <a:moveTo>
                        <a:pt x="1573" y="3"/>
                      </a:moveTo>
                      <a:cubicBezTo>
                        <a:pt x="1685" y="212"/>
                        <a:pt x="388" y="10680"/>
                        <a:pt x="125" y="10960"/>
                      </a:cubicBezTo>
                      <a:lnTo>
                        <a:pt x="1" y="21723"/>
                      </a:lnTo>
                      <a:cubicBezTo>
                        <a:pt x="1" y="22257"/>
                        <a:pt x="445" y="22720"/>
                        <a:pt x="997" y="22720"/>
                      </a:cubicBezTo>
                      <a:lnTo>
                        <a:pt x="3541" y="22720"/>
                      </a:lnTo>
                      <a:cubicBezTo>
                        <a:pt x="4092" y="22720"/>
                        <a:pt x="4786" y="22257"/>
                        <a:pt x="4786" y="21723"/>
                      </a:cubicBezTo>
                      <a:lnTo>
                        <a:pt x="5338" y="1834"/>
                      </a:lnTo>
                      <a:cubicBezTo>
                        <a:pt x="4503" y="1230"/>
                        <a:pt x="3419" y="608"/>
                        <a:pt x="1573" y="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0"/>
                <p:cNvSpPr/>
                <p:nvPr/>
              </p:nvSpPr>
              <p:spPr>
                <a:xfrm>
                  <a:off x="2185275" y="2866400"/>
                  <a:ext cx="88100" cy="386275"/>
                </a:xfrm>
                <a:custGeom>
                  <a:rect b="b" l="l" r="r" t="t"/>
                  <a:pathLst>
                    <a:path extrusionOk="0" h="15451" w="3524">
                      <a:moveTo>
                        <a:pt x="844" y="0"/>
                      </a:moveTo>
                      <a:cubicBezTo>
                        <a:pt x="727" y="0"/>
                        <a:pt x="794" y="204"/>
                        <a:pt x="890" y="364"/>
                      </a:cubicBezTo>
                      <a:cubicBezTo>
                        <a:pt x="1833" y="2001"/>
                        <a:pt x="1" y="5808"/>
                        <a:pt x="232" y="15450"/>
                      </a:cubicBezTo>
                      <a:lnTo>
                        <a:pt x="2829" y="5096"/>
                      </a:lnTo>
                      <a:lnTo>
                        <a:pt x="1566" y="4420"/>
                      </a:lnTo>
                      <a:lnTo>
                        <a:pt x="2989" y="4420"/>
                      </a:lnTo>
                      <a:cubicBezTo>
                        <a:pt x="2989" y="4420"/>
                        <a:pt x="3523" y="1360"/>
                        <a:pt x="2900" y="969"/>
                      </a:cubicBezTo>
                      <a:cubicBezTo>
                        <a:pt x="2420" y="649"/>
                        <a:pt x="1495" y="222"/>
                        <a:pt x="890" y="8"/>
                      </a:cubicBezTo>
                      <a:cubicBezTo>
                        <a:pt x="872" y="3"/>
                        <a:pt x="857" y="0"/>
                        <a:pt x="84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0"/>
                <p:cNvSpPr/>
                <p:nvPr/>
              </p:nvSpPr>
              <p:spPr>
                <a:xfrm>
                  <a:off x="1978900" y="2887475"/>
                  <a:ext cx="157925" cy="567550"/>
                </a:xfrm>
                <a:custGeom>
                  <a:rect b="b" l="l" r="r" t="t"/>
                  <a:pathLst>
                    <a:path extrusionOk="0" h="22702" w="6317">
                      <a:moveTo>
                        <a:pt x="4748" y="0"/>
                      </a:moveTo>
                      <a:cubicBezTo>
                        <a:pt x="4747" y="0"/>
                        <a:pt x="4746" y="1"/>
                        <a:pt x="4744" y="3"/>
                      </a:cubicBezTo>
                      <a:lnTo>
                        <a:pt x="4744" y="3"/>
                      </a:lnTo>
                      <a:cubicBezTo>
                        <a:pt x="4747" y="3"/>
                        <a:pt x="4749" y="2"/>
                        <a:pt x="4751" y="1"/>
                      </a:cubicBezTo>
                      <a:cubicBezTo>
                        <a:pt x="4750" y="1"/>
                        <a:pt x="4749" y="0"/>
                        <a:pt x="4748" y="0"/>
                      </a:cubicBezTo>
                      <a:close/>
                      <a:moveTo>
                        <a:pt x="4744" y="3"/>
                      </a:moveTo>
                      <a:cubicBezTo>
                        <a:pt x="2914" y="609"/>
                        <a:pt x="836" y="1692"/>
                        <a:pt x="1" y="2296"/>
                      </a:cubicBezTo>
                      <a:lnTo>
                        <a:pt x="1531" y="21706"/>
                      </a:lnTo>
                      <a:cubicBezTo>
                        <a:pt x="1531" y="22257"/>
                        <a:pt x="2242" y="22702"/>
                        <a:pt x="2776" y="22702"/>
                      </a:cubicBezTo>
                      <a:lnTo>
                        <a:pt x="5320" y="22702"/>
                      </a:lnTo>
                      <a:cubicBezTo>
                        <a:pt x="5872" y="22702"/>
                        <a:pt x="6316" y="22257"/>
                        <a:pt x="6316" y="21706"/>
                      </a:cubicBezTo>
                      <a:lnTo>
                        <a:pt x="6210" y="10960"/>
                      </a:lnTo>
                      <a:cubicBezTo>
                        <a:pt x="5947" y="10680"/>
                        <a:pt x="4633" y="213"/>
                        <a:pt x="4744" y="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0"/>
                <p:cNvSpPr/>
                <p:nvPr/>
              </p:nvSpPr>
              <p:spPr>
                <a:xfrm>
                  <a:off x="2051850" y="2866400"/>
                  <a:ext cx="88075" cy="386275"/>
                </a:xfrm>
                <a:custGeom>
                  <a:rect b="b" l="l" r="r" t="t"/>
                  <a:pathLst>
                    <a:path extrusionOk="0" h="15451" w="3523">
                      <a:moveTo>
                        <a:pt x="2679" y="0"/>
                      </a:moveTo>
                      <a:cubicBezTo>
                        <a:pt x="2666" y="0"/>
                        <a:pt x="2651" y="3"/>
                        <a:pt x="2633" y="8"/>
                      </a:cubicBezTo>
                      <a:cubicBezTo>
                        <a:pt x="2029" y="222"/>
                        <a:pt x="1103" y="649"/>
                        <a:pt x="623" y="969"/>
                      </a:cubicBezTo>
                      <a:cubicBezTo>
                        <a:pt x="0" y="1360"/>
                        <a:pt x="534" y="4385"/>
                        <a:pt x="534" y="4385"/>
                      </a:cubicBezTo>
                      <a:lnTo>
                        <a:pt x="1957" y="4420"/>
                      </a:lnTo>
                      <a:lnTo>
                        <a:pt x="694" y="5096"/>
                      </a:lnTo>
                      <a:lnTo>
                        <a:pt x="3274" y="15450"/>
                      </a:lnTo>
                      <a:cubicBezTo>
                        <a:pt x="3523" y="5808"/>
                        <a:pt x="1690" y="2001"/>
                        <a:pt x="2633" y="364"/>
                      </a:cubicBezTo>
                      <a:cubicBezTo>
                        <a:pt x="2729" y="204"/>
                        <a:pt x="2797" y="0"/>
                        <a:pt x="267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0"/>
                <p:cNvSpPr/>
                <p:nvPr/>
              </p:nvSpPr>
              <p:spPr>
                <a:xfrm>
                  <a:off x="2203950" y="2668225"/>
                  <a:ext cx="32050" cy="117000"/>
                </a:xfrm>
                <a:custGeom>
                  <a:rect b="b" l="l" r="r" t="t"/>
                  <a:pathLst>
                    <a:path extrusionOk="0" h="4680" w="1282">
                      <a:moveTo>
                        <a:pt x="1" y="1"/>
                      </a:moveTo>
                      <a:lnTo>
                        <a:pt x="1" y="481"/>
                      </a:lnTo>
                      <a:cubicBezTo>
                        <a:pt x="1" y="481"/>
                        <a:pt x="1" y="499"/>
                        <a:pt x="1" y="499"/>
                      </a:cubicBezTo>
                      <a:lnTo>
                        <a:pt x="1" y="837"/>
                      </a:lnTo>
                      <a:cubicBezTo>
                        <a:pt x="19" y="1157"/>
                        <a:pt x="90" y="1655"/>
                        <a:pt x="392" y="1975"/>
                      </a:cubicBezTo>
                      <a:cubicBezTo>
                        <a:pt x="872" y="2527"/>
                        <a:pt x="890" y="4431"/>
                        <a:pt x="908" y="4608"/>
                      </a:cubicBezTo>
                      <a:cubicBezTo>
                        <a:pt x="917" y="4654"/>
                        <a:pt x="941" y="4679"/>
                        <a:pt x="972" y="4679"/>
                      </a:cubicBezTo>
                      <a:cubicBezTo>
                        <a:pt x="1061" y="4679"/>
                        <a:pt x="1206" y="4458"/>
                        <a:pt x="1193" y="3861"/>
                      </a:cubicBezTo>
                      <a:cubicBezTo>
                        <a:pt x="1175" y="3061"/>
                        <a:pt x="1282" y="2171"/>
                        <a:pt x="1193" y="1975"/>
                      </a:cubicBezTo>
                      <a:cubicBezTo>
                        <a:pt x="1104" y="1815"/>
                        <a:pt x="517" y="51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0"/>
                <p:cNvSpPr/>
                <p:nvPr/>
              </p:nvSpPr>
              <p:spPr>
                <a:xfrm>
                  <a:off x="2088325" y="2668225"/>
                  <a:ext cx="32050" cy="117000"/>
                </a:xfrm>
                <a:custGeom>
                  <a:rect b="b" l="l" r="r" t="t"/>
                  <a:pathLst>
                    <a:path extrusionOk="0" h="4680" w="1282">
                      <a:moveTo>
                        <a:pt x="1281" y="1"/>
                      </a:moveTo>
                      <a:cubicBezTo>
                        <a:pt x="765" y="517"/>
                        <a:pt x="160" y="1815"/>
                        <a:pt x="89" y="1975"/>
                      </a:cubicBezTo>
                      <a:cubicBezTo>
                        <a:pt x="0" y="2171"/>
                        <a:pt x="107" y="3061"/>
                        <a:pt x="89" y="3861"/>
                      </a:cubicBezTo>
                      <a:cubicBezTo>
                        <a:pt x="76" y="4458"/>
                        <a:pt x="221" y="4679"/>
                        <a:pt x="303" y="4679"/>
                      </a:cubicBezTo>
                      <a:cubicBezTo>
                        <a:pt x="331" y="4679"/>
                        <a:pt x="352" y="4654"/>
                        <a:pt x="356" y="4608"/>
                      </a:cubicBezTo>
                      <a:cubicBezTo>
                        <a:pt x="374" y="4431"/>
                        <a:pt x="409" y="2527"/>
                        <a:pt x="890" y="1975"/>
                      </a:cubicBezTo>
                      <a:cubicBezTo>
                        <a:pt x="1174" y="1655"/>
                        <a:pt x="1263" y="1157"/>
                        <a:pt x="1281" y="837"/>
                      </a:cubicBezTo>
                      <a:lnTo>
                        <a:pt x="1281" y="499"/>
                      </a:lnTo>
                      <a:cubicBezTo>
                        <a:pt x="1281" y="499"/>
                        <a:pt x="1281" y="481"/>
                        <a:pt x="1281" y="481"/>
                      </a:cubicBezTo>
                      <a:lnTo>
                        <a:pt x="128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0"/>
                <p:cNvSpPr/>
                <p:nvPr/>
              </p:nvSpPr>
              <p:spPr>
                <a:xfrm>
                  <a:off x="2104775" y="2656050"/>
                  <a:ext cx="167525" cy="67400"/>
                </a:xfrm>
                <a:custGeom>
                  <a:rect b="b" l="l" r="r" t="t"/>
                  <a:pathLst>
                    <a:path extrusionOk="0" h="2696" w="6701">
                      <a:moveTo>
                        <a:pt x="3303" y="1"/>
                      </a:moveTo>
                      <a:cubicBezTo>
                        <a:pt x="3246" y="1"/>
                        <a:pt x="3189" y="3"/>
                        <a:pt x="3132" y="7"/>
                      </a:cubicBezTo>
                      <a:cubicBezTo>
                        <a:pt x="1562" y="126"/>
                        <a:pt x="436" y="737"/>
                        <a:pt x="103" y="939"/>
                      </a:cubicBezTo>
                      <a:lnTo>
                        <a:pt x="103" y="939"/>
                      </a:lnTo>
                      <a:cubicBezTo>
                        <a:pt x="82" y="923"/>
                        <a:pt x="72" y="915"/>
                        <a:pt x="72" y="915"/>
                      </a:cubicBezTo>
                      <a:lnTo>
                        <a:pt x="0" y="1004"/>
                      </a:lnTo>
                      <a:cubicBezTo>
                        <a:pt x="0" y="1004"/>
                        <a:pt x="35" y="980"/>
                        <a:pt x="103" y="939"/>
                      </a:cubicBezTo>
                      <a:lnTo>
                        <a:pt x="103" y="939"/>
                      </a:lnTo>
                      <a:cubicBezTo>
                        <a:pt x="377" y="1152"/>
                        <a:pt x="2427" y="2696"/>
                        <a:pt x="4169" y="2696"/>
                      </a:cubicBezTo>
                      <a:cubicBezTo>
                        <a:pt x="4381" y="2696"/>
                        <a:pt x="4588" y="2673"/>
                        <a:pt x="4786" y="2623"/>
                      </a:cubicBezTo>
                      <a:cubicBezTo>
                        <a:pt x="6701" y="2140"/>
                        <a:pt x="5120" y="1"/>
                        <a:pt x="330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0"/>
                <p:cNvSpPr/>
                <p:nvPr/>
              </p:nvSpPr>
              <p:spPr>
                <a:xfrm>
                  <a:off x="2183000" y="2650125"/>
                  <a:ext cx="84125" cy="73600"/>
                </a:xfrm>
                <a:custGeom>
                  <a:rect b="b" l="l" r="r" t="t"/>
                  <a:pathLst>
                    <a:path extrusionOk="0" h="2944" w="3365">
                      <a:moveTo>
                        <a:pt x="896" y="1"/>
                      </a:moveTo>
                      <a:cubicBezTo>
                        <a:pt x="0" y="1"/>
                        <a:pt x="60" y="2931"/>
                        <a:pt x="1133" y="2931"/>
                      </a:cubicBezTo>
                      <a:cubicBezTo>
                        <a:pt x="1136" y="2931"/>
                        <a:pt x="1138" y="2931"/>
                        <a:pt x="1141" y="2931"/>
                      </a:cubicBezTo>
                      <a:cubicBezTo>
                        <a:pt x="1175" y="2938"/>
                        <a:pt x="1230" y="2944"/>
                        <a:pt x="1303" y="2944"/>
                      </a:cubicBezTo>
                      <a:cubicBezTo>
                        <a:pt x="1764" y="2944"/>
                        <a:pt x="2903" y="2715"/>
                        <a:pt x="3365" y="1223"/>
                      </a:cubicBezTo>
                      <a:lnTo>
                        <a:pt x="3365" y="1223"/>
                      </a:lnTo>
                      <a:cubicBezTo>
                        <a:pt x="3365" y="1223"/>
                        <a:pt x="3323" y="1237"/>
                        <a:pt x="3236" y="1237"/>
                      </a:cubicBezTo>
                      <a:cubicBezTo>
                        <a:pt x="2989" y="1237"/>
                        <a:pt x="2385" y="1121"/>
                        <a:pt x="1372" y="227"/>
                      </a:cubicBezTo>
                      <a:cubicBezTo>
                        <a:pt x="1191" y="69"/>
                        <a:pt x="1032" y="1"/>
                        <a:pt x="89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377" name="Google Shape;377;p20"/>
          <p:cNvSpPr txBox="1"/>
          <p:nvPr/>
        </p:nvSpPr>
        <p:spPr>
          <a:xfrm>
            <a:off x="2153904" y="540092"/>
            <a:ext cx="734700" cy="537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Albert Sans"/>
              <a:buNone/>
            </a:pPr>
            <a:r>
              <a:rPr b="1" i="0" lang="en" sz="3000" u="none" cap="none" strike="noStrike">
                <a:solidFill>
                  <a:schemeClr val="dk1"/>
                </a:solidFill>
                <a:latin typeface="Readex Pro"/>
                <a:ea typeface="Readex Pro"/>
                <a:cs typeface="Readex Pro"/>
                <a:sym typeface="Readex Pro"/>
              </a:rPr>
              <a:t>03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1"/>
          <p:cNvSpPr/>
          <p:nvPr/>
        </p:nvSpPr>
        <p:spPr>
          <a:xfrm>
            <a:off x="6386895" y="1035660"/>
            <a:ext cx="2431524" cy="3522749"/>
          </a:xfrm>
          <a:prstGeom prst="rect">
            <a:avLst/>
          </a:prstGeom>
          <a:solidFill>
            <a:srgbClr val="339A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3" name="Google Shape;383;p21"/>
          <p:cNvSpPr/>
          <p:nvPr/>
        </p:nvSpPr>
        <p:spPr>
          <a:xfrm>
            <a:off x="6117695" y="888995"/>
            <a:ext cx="2535918" cy="352274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4" name="Google Shape;384;p21"/>
          <p:cNvSpPr/>
          <p:nvPr/>
        </p:nvSpPr>
        <p:spPr>
          <a:xfrm>
            <a:off x="490388" y="1541543"/>
            <a:ext cx="3854245" cy="2530286"/>
          </a:xfrm>
          <a:prstGeom prst="rect">
            <a:avLst/>
          </a:prstGeom>
          <a:solidFill>
            <a:srgbClr val="339A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5" name="Google Shape;385;p21"/>
          <p:cNvSpPr/>
          <p:nvPr/>
        </p:nvSpPr>
        <p:spPr>
          <a:xfrm>
            <a:off x="325581" y="1406321"/>
            <a:ext cx="3854245" cy="253028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6" name="Google Shape;386;p21"/>
          <p:cNvSpPr/>
          <p:nvPr/>
        </p:nvSpPr>
        <p:spPr>
          <a:xfrm>
            <a:off x="-4388271" y="529778"/>
            <a:ext cx="4083944" cy="4083944"/>
          </a:xfrm>
          <a:custGeom>
            <a:rect b="b" l="l" r="r" t="t"/>
            <a:pathLst>
              <a:path extrusionOk="0" h="69152" w="69152">
                <a:moveTo>
                  <a:pt x="34567" y="0"/>
                </a:moveTo>
                <a:cubicBezTo>
                  <a:pt x="15478" y="0"/>
                  <a:pt x="0" y="15478"/>
                  <a:pt x="0" y="34567"/>
                </a:cubicBezTo>
                <a:cubicBezTo>
                  <a:pt x="0" y="53673"/>
                  <a:pt x="15478" y="69151"/>
                  <a:pt x="34567" y="69151"/>
                </a:cubicBezTo>
                <a:cubicBezTo>
                  <a:pt x="53674" y="69151"/>
                  <a:pt x="69152" y="53673"/>
                  <a:pt x="69152" y="34567"/>
                </a:cubicBezTo>
                <a:cubicBezTo>
                  <a:pt x="69152" y="15478"/>
                  <a:pt x="53674" y="0"/>
                  <a:pt x="34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1"/>
          <p:cNvSpPr txBox="1"/>
          <p:nvPr>
            <p:ph type="title"/>
          </p:nvPr>
        </p:nvSpPr>
        <p:spPr>
          <a:xfrm>
            <a:off x="2910339" y="428698"/>
            <a:ext cx="3187493" cy="688784"/>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sz="3500"/>
              <a:t>SQL Code</a:t>
            </a:r>
            <a:endParaRPr sz="3500"/>
          </a:p>
        </p:txBody>
      </p:sp>
      <p:sp>
        <p:nvSpPr>
          <p:cNvPr id="388" name="Google Shape;388;p21"/>
          <p:cNvSpPr txBox="1"/>
          <p:nvPr>
            <p:ph idx="2" type="title"/>
          </p:nvPr>
        </p:nvSpPr>
        <p:spPr>
          <a:xfrm>
            <a:off x="5397831" y="-942907"/>
            <a:ext cx="1017900" cy="84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pic>
        <p:nvPicPr>
          <p:cNvPr descr="手里拿着手机&#10;&#10;描述已自动生成" id="389" name="Google Shape;389;p21"/>
          <p:cNvPicPr preferRelativeResize="0"/>
          <p:nvPr>
            <p:ph idx="3" type="pic"/>
          </p:nvPr>
        </p:nvPicPr>
        <p:blipFill rotWithShape="1">
          <a:blip r:embed="rId3">
            <a:alphaModFix/>
          </a:blip>
          <a:srcRect b="0" l="21875" r="21874" t="0"/>
          <a:stretch/>
        </p:blipFill>
        <p:spPr>
          <a:xfrm>
            <a:off x="-4060798" y="857250"/>
            <a:ext cx="3429000" cy="3429000"/>
          </a:xfrm>
          <a:prstGeom prst="ellipse">
            <a:avLst/>
          </a:prstGeom>
          <a:noFill/>
          <a:ln>
            <a:noFill/>
          </a:ln>
        </p:spPr>
      </p:pic>
      <p:pic>
        <p:nvPicPr>
          <p:cNvPr id="390" name="Google Shape;390;p21"/>
          <p:cNvPicPr preferRelativeResize="0"/>
          <p:nvPr/>
        </p:nvPicPr>
        <p:blipFill rotWithShape="1">
          <a:blip r:embed="rId4">
            <a:alphaModFix/>
          </a:blip>
          <a:srcRect b="0" l="0" r="0" t="0"/>
          <a:stretch/>
        </p:blipFill>
        <p:spPr>
          <a:xfrm>
            <a:off x="490388" y="1541543"/>
            <a:ext cx="3524633" cy="2233588"/>
          </a:xfrm>
          <a:prstGeom prst="rect">
            <a:avLst/>
          </a:prstGeom>
          <a:noFill/>
          <a:ln>
            <a:noFill/>
          </a:ln>
        </p:spPr>
      </p:pic>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391" name="Google Shape;391;p21" title="iSlide™ 版权声明  COPYRIGHT NOTICE"/>
          <p:cNvGrpSpPr/>
          <p:nvPr/>
        </p:nvGrpSpPr>
        <p:grpSpPr>
          <a:xfrm rot="5400000">
            <a:off x="4948359" y="2130033"/>
            <a:ext cx="565608" cy="1082863"/>
            <a:chOff x="4735513" y="1552576"/>
            <a:chExt cx="2705100" cy="4183062"/>
          </a:xfrm>
        </p:grpSpPr>
        <p:sp>
          <p:nvSpPr>
            <p:cNvPr id="392" name="Google Shape;392;p21"/>
            <p:cNvSpPr/>
            <p:nvPr/>
          </p:nvSpPr>
          <p:spPr>
            <a:xfrm>
              <a:off x="5457825" y="2773363"/>
              <a:ext cx="457200" cy="2962275"/>
            </a:xfrm>
            <a:custGeom>
              <a:rect b="b" l="l" r="r" t="t"/>
              <a:pathLst>
                <a:path extrusionOk="0" h="1866" w="288">
                  <a:moveTo>
                    <a:pt x="284" y="1866"/>
                  </a:moveTo>
                  <a:lnTo>
                    <a:pt x="0" y="1710"/>
                  </a:lnTo>
                  <a:lnTo>
                    <a:pt x="4" y="0"/>
                  </a:lnTo>
                  <a:lnTo>
                    <a:pt x="288" y="155"/>
                  </a:lnTo>
                  <a:lnTo>
                    <a:pt x="284" y="1866"/>
                  </a:lnTo>
                  <a:close/>
                  <a:moveTo>
                    <a:pt x="19" y="1701"/>
                  </a:moveTo>
                  <a:lnTo>
                    <a:pt x="270" y="1838"/>
                  </a:lnTo>
                  <a:lnTo>
                    <a:pt x="270" y="165"/>
                  </a:lnTo>
                  <a:lnTo>
                    <a:pt x="19" y="28"/>
                  </a:lnTo>
                  <a:lnTo>
                    <a:pt x="19" y="1701"/>
                  </a:lnTo>
                  <a:close/>
                </a:path>
              </a:pathLst>
            </a:custGeom>
            <a:solidFill>
              <a:srgbClr val="329A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3" name="Google Shape;393;p21"/>
            <p:cNvSpPr/>
            <p:nvPr/>
          </p:nvSpPr>
          <p:spPr>
            <a:xfrm>
              <a:off x="4735513" y="1552576"/>
              <a:ext cx="1601788" cy="1593850"/>
            </a:xfrm>
            <a:custGeom>
              <a:rect b="b" l="l" r="r" t="t"/>
              <a:pathLst>
                <a:path extrusionOk="0" h="1004" w="1009">
                  <a:moveTo>
                    <a:pt x="284" y="1004"/>
                  </a:moveTo>
                  <a:lnTo>
                    <a:pt x="0" y="849"/>
                  </a:lnTo>
                  <a:lnTo>
                    <a:pt x="729" y="0"/>
                  </a:lnTo>
                  <a:lnTo>
                    <a:pt x="1009" y="156"/>
                  </a:lnTo>
                  <a:lnTo>
                    <a:pt x="284" y="1004"/>
                  </a:lnTo>
                  <a:close/>
                  <a:moveTo>
                    <a:pt x="24" y="844"/>
                  </a:moveTo>
                  <a:lnTo>
                    <a:pt x="280" y="981"/>
                  </a:lnTo>
                  <a:lnTo>
                    <a:pt x="985" y="161"/>
                  </a:lnTo>
                  <a:lnTo>
                    <a:pt x="734" y="24"/>
                  </a:lnTo>
                  <a:lnTo>
                    <a:pt x="24" y="844"/>
                  </a:lnTo>
                  <a:close/>
                </a:path>
              </a:pathLst>
            </a:custGeom>
            <a:solidFill>
              <a:srgbClr val="329A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4" name="Google Shape;394;p21"/>
            <p:cNvSpPr/>
            <p:nvPr/>
          </p:nvSpPr>
          <p:spPr>
            <a:xfrm>
              <a:off x="5180013" y="1800226"/>
              <a:ext cx="2246313" cy="3913188"/>
            </a:xfrm>
            <a:custGeom>
              <a:rect b="b" l="l" r="r" t="t"/>
              <a:pathLst>
                <a:path extrusionOk="0" h="2465" w="1415">
                  <a:moveTo>
                    <a:pt x="719" y="0"/>
                  </a:moveTo>
                  <a:lnTo>
                    <a:pt x="1415" y="636"/>
                  </a:lnTo>
                  <a:lnTo>
                    <a:pt x="960" y="702"/>
                  </a:lnTo>
                  <a:lnTo>
                    <a:pt x="960" y="2394"/>
                  </a:lnTo>
                  <a:lnTo>
                    <a:pt x="449" y="2465"/>
                  </a:lnTo>
                  <a:lnTo>
                    <a:pt x="454" y="773"/>
                  </a:lnTo>
                  <a:lnTo>
                    <a:pt x="0" y="834"/>
                  </a:lnTo>
                  <a:lnTo>
                    <a:pt x="719" y="0"/>
                  </a:lnTo>
                  <a:close/>
                </a:path>
              </a:pathLst>
            </a:custGeom>
            <a:solidFill>
              <a:srgbClr val="329A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5" name="Google Shape;395;p21"/>
            <p:cNvSpPr/>
            <p:nvPr/>
          </p:nvSpPr>
          <p:spPr>
            <a:xfrm>
              <a:off x="5164138" y="1785938"/>
              <a:ext cx="2276475" cy="3933825"/>
            </a:xfrm>
            <a:custGeom>
              <a:rect b="b" l="l" r="r" t="t"/>
              <a:pathLst>
                <a:path extrusionOk="0" h="526" w="303">
                  <a:moveTo>
                    <a:pt x="97" y="526"/>
                  </a:moveTo>
                  <a:cubicBezTo>
                    <a:pt x="97" y="526"/>
                    <a:pt x="97" y="526"/>
                    <a:pt x="96" y="526"/>
                  </a:cubicBezTo>
                  <a:cubicBezTo>
                    <a:pt x="96" y="526"/>
                    <a:pt x="96" y="525"/>
                    <a:pt x="96" y="525"/>
                  </a:cubicBezTo>
                  <a:cubicBezTo>
                    <a:pt x="96" y="168"/>
                    <a:pt x="96" y="168"/>
                    <a:pt x="96" y="168"/>
                  </a:cubicBezTo>
                  <a:cubicBezTo>
                    <a:pt x="2" y="181"/>
                    <a:pt x="2" y="181"/>
                    <a:pt x="2" y="181"/>
                  </a:cubicBezTo>
                  <a:cubicBezTo>
                    <a:pt x="2" y="181"/>
                    <a:pt x="1" y="181"/>
                    <a:pt x="1" y="180"/>
                  </a:cubicBezTo>
                  <a:cubicBezTo>
                    <a:pt x="0" y="180"/>
                    <a:pt x="0" y="179"/>
                    <a:pt x="1" y="178"/>
                  </a:cubicBezTo>
                  <a:cubicBezTo>
                    <a:pt x="152" y="1"/>
                    <a:pt x="152" y="1"/>
                    <a:pt x="152" y="1"/>
                  </a:cubicBezTo>
                  <a:cubicBezTo>
                    <a:pt x="153" y="1"/>
                    <a:pt x="153" y="0"/>
                    <a:pt x="153" y="0"/>
                  </a:cubicBezTo>
                  <a:cubicBezTo>
                    <a:pt x="154" y="0"/>
                    <a:pt x="154" y="1"/>
                    <a:pt x="155" y="1"/>
                  </a:cubicBezTo>
                  <a:cubicBezTo>
                    <a:pt x="302" y="136"/>
                    <a:pt x="302" y="136"/>
                    <a:pt x="302" y="136"/>
                  </a:cubicBezTo>
                  <a:cubicBezTo>
                    <a:pt x="302" y="137"/>
                    <a:pt x="303" y="137"/>
                    <a:pt x="302" y="138"/>
                  </a:cubicBezTo>
                  <a:cubicBezTo>
                    <a:pt x="302" y="139"/>
                    <a:pt x="302" y="139"/>
                    <a:pt x="301" y="139"/>
                  </a:cubicBezTo>
                  <a:cubicBezTo>
                    <a:pt x="207" y="152"/>
                    <a:pt x="207" y="152"/>
                    <a:pt x="207" y="152"/>
                  </a:cubicBezTo>
                  <a:cubicBezTo>
                    <a:pt x="206" y="510"/>
                    <a:pt x="206" y="510"/>
                    <a:pt x="206" y="510"/>
                  </a:cubicBezTo>
                  <a:cubicBezTo>
                    <a:pt x="206" y="510"/>
                    <a:pt x="206" y="511"/>
                    <a:pt x="205" y="511"/>
                  </a:cubicBezTo>
                  <a:cubicBezTo>
                    <a:pt x="98" y="526"/>
                    <a:pt x="98" y="526"/>
                    <a:pt x="98" y="526"/>
                  </a:cubicBezTo>
                  <a:cubicBezTo>
                    <a:pt x="98" y="526"/>
                    <a:pt x="97" y="526"/>
                    <a:pt x="97" y="526"/>
                  </a:cubicBezTo>
                  <a:close/>
                  <a:moveTo>
                    <a:pt x="98" y="164"/>
                  </a:moveTo>
                  <a:cubicBezTo>
                    <a:pt x="98" y="164"/>
                    <a:pt x="99" y="164"/>
                    <a:pt x="99" y="165"/>
                  </a:cubicBezTo>
                  <a:cubicBezTo>
                    <a:pt x="99" y="165"/>
                    <a:pt x="100" y="165"/>
                    <a:pt x="100" y="166"/>
                  </a:cubicBezTo>
                  <a:cubicBezTo>
                    <a:pt x="99" y="523"/>
                    <a:pt x="99" y="523"/>
                    <a:pt x="99" y="523"/>
                  </a:cubicBezTo>
                  <a:cubicBezTo>
                    <a:pt x="203" y="508"/>
                    <a:pt x="203" y="508"/>
                    <a:pt x="203" y="508"/>
                  </a:cubicBezTo>
                  <a:cubicBezTo>
                    <a:pt x="203" y="151"/>
                    <a:pt x="203" y="151"/>
                    <a:pt x="203" y="151"/>
                  </a:cubicBezTo>
                  <a:cubicBezTo>
                    <a:pt x="203" y="150"/>
                    <a:pt x="204" y="149"/>
                    <a:pt x="205" y="149"/>
                  </a:cubicBezTo>
                  <a:cubicBezTo>
                    <a:pt x="297" y="136"/>
                    <a:pt x="297" y="136"/>
                    <a:pt x="297" y="136"/>
                  </a:cubicBezTo>
                  <a:cubicBezTo>
                    <a:pt x="154" y="5"/>
                    <a:pt x="154" y="5"/>
                    <a:pt x="154" y="5"/>
                  </a:cubicBezTo>
                  <a:cubicBezTo>
                    <a:pt x="6" y="177"/>
                    <a:pt x="6" y="177"/>
                    <a:pt x="6" y="177"/>
                  </a:cubicBezTo>
                  <a:cubicBezTo>
                    <a:pt x="98" y="164"/>
                    <a:pt x="98" y="164"/>
                    <a:pt x="98" y="164"/>
                  </a:cubicBezTo>
                  <a:cubicBezTo>
                    <a:pt x="98" y="164"/>
                    <a:pt x="98" y="164"/>
                    <a:pt x="98" y="164"/>
                  </a:cubicBezTo>
                  <a:close/>
                </a:path>
              </a:pathLst>
            </a:custGeom>
            <a:solidFill>
              <a:srgbClr val="329A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6" name="Google Shape;396;p21"/>
            <p:cNvSpPr/>
            <p:nvPr/>
          </p:nvSpPr>
          <p:spPr>
            <a:xfrm>
              <a:off x="5464175" y="2241551"/>
              <a:ext cx="579438" cy="755650"/>
            </a:xfrm>
            <a:custGeom>
              <a:rect b="b" l="l" r="r" t="t"/>
              <a:pathLst>
                <a:path extrusionOk="0" h="476" w="365">
                  <a:moveTo>
                    <a:pt x="0" y="476"/>
                  </a:moveTo>
                  <a:lnTo>
                    <a:pt x="332" y="438"/>
                  </a:lnTo>
                  <a:lnTo>
                    <a:pt x="204" y="363"/>
                  </a:lnTo>
                  <a:lnTo>
                    <a:pt x="365" y="0"/>
                  </a:lnTo>
                  <a:lnTo>
                    <a:pt x="0" y="476"/>
                  </a:lnTo>
                  <a:close/>
                </a:path>
              </a:pathLst>
            </a:custGeom>
            <a:solidFill>
              <a:srgbClr val="329A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397" name="Google Shape;397;p21"/>
          <p:cNvPicPr preferRelativeResize="0"/>
          <p:nvPr/>
        </p:nvPicPr>
        <p:blipFill rotWithShape="1">
          <a:blip r:embed="rId5">
            <a:alphaModFix/>
          </a:blip>
          <a:srcRect b="0" l="0" r="0" t="0"/>
          <a:stretch/>
        </p:blipFill>
        <p:spPr>
          <a:xfrm>
            <a:off x="6258618" y="1035660"/>
            <a:ext cx="2271747" cy="3245353"/>
          </a:xfrm>
          <a:prstGeom prst="rect">
            <a:avLst/>
          </a:prstGeom>
          <a:noFill/>
          <a:ln>
            <a:noFill/>
          </a:ln>
        </p:spPr>
      </p:pic>
      <p:sp>
        <p:nvSpPr>
          <p:cNvPr id="398" name="Google Shape;398;p21"/>
          <p:cNvSpPr txBox="1"/>
          <p:nvPr/>
        </p:nvSpPr>
        <p:spPr>
          <a:xfrm>
            <a:off x="2582868" y="496360"/>
            <a:ext cx="734700" cy="537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Albert Sans"/>
              <a:buNone/>
            </a:pPr>
            <a:r>
              <a:rPr b="1" i="0" lang="en" sz="3000" u="none" cap="none" strike="noStrike">
                <a:solidFill>
                  <a:schemeClr val="dk1"/>
                </a:solidFill>
                <a:latin typeface="Readex Pro"/>
                <a:ea typeface="Readex Pro"/>
                <a:cs typeface="Readex Pro"/>
                <a:sym typeface="Readex Pro"/>
              </a:rPr>
              <a:t>04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500"/>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2"/>
          <p:cNvSpPr txBox="1"/>
          <p:nvPr>
            <p:ph type="title"/>
          </p:nvPr>
        </p:nvSpPr>
        <p:spPr>
          <a:xfrm>
            <a:off x="720000" y="452891"/>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Visualization</a:t>
            </a:r>
            <a:endParaRPr/>
          </a:p>
        </p:txBody>
      </p:sp>
      <p:grpSp>
        <p:nvGrpSpPr>
          <p:cNvPr id="404" name="Google Shape;404;p22"/>
          <p:cNvGrpSpPr/>
          <p:nvPr/>
        </p:nvGrpSpPr>
        <p:grpSpPr>
          <a:xfrm>
            <a:off x="2135699" y="1257803"/>
            <a:ext cx="5110417" cy="3163174"/>
            <a:chOff x="2556387" y="1307689"/>
            <a:chExt cx="4611250" cy="2814381"/>
          </a:xfrm>
        </p:grpSpPr>
        <p:sp>
          <p:nvSpPr>
            <p:cNvPr id="405" name="Google Shape;405;p22"/>
            <p:cNvSpPr/>
            <p:nvPr/>
          </p:nvSpPr>
          <p:spPr>
            <a:xfrm>
              <a:off x="2556387" y="1307689"/>
              <a:ext cx="4611250" cy="2814381"/>
            </a:xfrm>
            <a:prstGeom prst="rect">
              <a:avLst/>
            </a:prstGeom>
            <a:solidFill>
              <a:srgbClr val="C0DC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406" name="Google Shape;406;p22"/>
            <p:cNvPicPr preferRelativeResize="0"/>
            <p:nvPr/>
          </p:nvPicPr>
          <p:blipFill rotWithShape="1">
            <a:blip r:embed="rId3">
              <a:alphaModFix/>
            </a:blip>
            <a:srcRect b="0" l="0" r="0" t="0"/>
            <a:stretch/>
          </p:blipFill>
          <p:spPr>
            <a:xfrm>
              <a:off x="2743243" y="1445711"/>
              <a:ext cx="4268233" cy="2538335"/>
            </a:xfrm>
            <a:prstGeom prst="rect">
              <a:avLst/>
            </a:prstGeom>
            <a:noFill/>
            <a:ln>
              <a:noFill/>
            </a:ln>
          </p:spPr>
        </p:pic>
      </p:grpSp>
      <p:grpSp>
        <p:nvGrpSpPr>
          <p:cNvPr id="407" name="Google Shape;407;p22"/>
          <p:cNvGrpSpPr/>
          <p:nvPr/>
        </p:nvGrpSpPr>
        <p:grpSpPr>
          <a:xfrm>
            <a:off x="-151526" y="2909760"/>
            <a:ext cx="2494301" cy="2233740"/>
            <a:chOff x="3726273" y="1406585"/>
            <a:chExt cx="4988601" cy="4467480"/>
          </a:xfrm>
        </p:grpSpPr>
        <p:sp>
          <p:nvSpPr>
            <p:cNvPr id="408" name="Google Shape;408;p22"/>
            <p:cNvSpPr/>
            <p:nvPr/>
          </p:nvSpPr>
          <p:spPr>
            <a:xfrm flipH="1">
              <a:off x="3726273" y="2111031"/>
              <a:ext cx="4988601" cy="3495786"/>
            </a:xfrm>
            <a:custGeom>
              <a:rect b="b" l="l" r="r" t="t"/>
              <a:pathLst>
                <a:path extrusionOk="0" h="2991" w="4267">
                  <a:moveTo>
                    <a:pt x="3490" y="1059"/>
                  </a:moveTo>
                  <a:cubicBezTo>
                    <a:pt x="3895" y="1297"/>
                    <a:pt x="4267" y="1676"/>
                    <a:pt x="4207" y="2180"/>
                  </a:cubicBezTo>
                  <a:cubicBezTo>
                    <a:pt x="4161" y="2561"/>
                    <a:pt x="3782" y="2797"/>
                    <a:pt x="3446" y="2896"/>
                  </a:cubicBezTo>
                  <a:cubicBezTo>
                    <a:pt x="3135" y="2987"/>
                    <a:pt x="2802" y="2991"/>
                    <a:pt x="2481" y="2980"/>
                  </a:cubicBezTo>
                  <a:cubicBezTo>
                    <a:pt x="1985" y="2964"/>
                    <a:pt x="1469" y="2920"/>
                    <a:pt x="1013" y="2706"/>
                  </a:cubicBezTo>
                  <a:cubicBezTo>
                    <a:pt x="517" y="2472"/>
                    <a:pt x="118" y="2014"/>
                    <a:pt x="45" y="1460"/>
                  </a:cubicBezTo>
                  <a:cubicBezTo>
                    <a:pt x="0" y="1117"/>
                    <a:pt x="35" y="674"/>
                    <a:pt x="285" y="411"/>
                  </a:cubicBezTo>
                  <a:cubicBezTo>
                    <a:pt x="677" y="0"/>
                    <a:pt x="1307" y="403"/>
                    <a:pt x="1740" y="510"/>
                  </a:cubicBezTo>
                  <a:cubicBezTo>
                    <a:pt x="2294" y="648"/>
                    <a:pt x="2867" y="730"/>
                    <a:pt x="3379" y="997"/>
                  </a:cubicBezTo>
                  <a:cubicBezTo>
                    <a:pt x="3416" y="1016"/>
                    <a:pt x="3453" y="1037"/>
                    <a:pt x="3490" y="1059"/>
                  </a:cubicBezTo>
                  <a:close/>
                </a:path>
              </a:pathLst>
            </a:custGeom>
            <a:solidFill>
              <a:srgbClr val="E5F2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9" name="Google Shape;409;p22"/>
            <p:cNvSpPr/>
            <p:nvPr/>
          </p:nvSpPr>
          <p:spPr>
            <a:xfrm>
              <a:off x="6909015" y="4720278"/>
              <a:ext cx="813666" cy="1153787"/>
            </a:xfrm>
            <a:custGeom>
              <a:rect b="b" l="l" r="r" t="t"/>
              <a:pathLst>
                <a:path extrusionOk="0" h="1055" w="744">
                  <a:moveTo>
                    <a:pt x="547" y="1055"/>
                  </a:moveTo>
                  <a:lnTo>
                    <a:pt x="0" y="990"/>
                  </a:lnTo>
                  <a:lnTo>
                    <a:pt x="198" y="0"/>
                  </a:lnTo>
                  <a:lnTo>
                    <a:pt x="744" y="65"/>
                  </a:lnTo>
                  <a:lnTo>
                    <a:pt x="547" y="1055"/>
                  </a:lnTo>
                  <a:close/>
                </a:path>
              </a:pathLst>
            </a:custGeom>
            <a:solidFill>
              <a:srgbClr val="26346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0" name="Google Shape;410;p22"/>
            <p:cNvSpPr/>
            <p:nvPr/>
          </p:nvSpPr>
          <p:spPr>
            <a:xfrm>
              <a:off x="5031902" y="2286071"/>
              <a:ext cx="1108651" cy="882224"/>
            </a:xfrm>
            <a:custGeom>
              <a:rect b="b" l="l" r="r" t="t"/>
              <a:pathLst>
                <a:path extrusionOk="0" h="882224" w="1108651">
                  <a:moveTo>
                    <a:pt x="656754" y="808071"/>
                  </a:moveTo>
                  <a:cubicBezTo>
                    <a:pt x="656754" y="808071"/>
                    <a:pt x="822887" y="817239"/>
                    <a:pt x="946771" y="747559"/>
                  </a:cubicBezTo>
                  <a:cubicBezTo>
                    <a:pt x="1064127" y="681546"/>
                    <a:pt x="1083051" y="578126"/>
                    <a:pt x="1042123" y="373486"/>
                  </a:cubicBezTo>
                  <a:cubicBezTo>
                    <a:pt x="1042123" y="373486"/>
                    <a:pt x="1115470" y="329478"/>
                    <a:pt x="1108135" y="285469"/>
                  </a:cubicBezTo>
                  <a:cubicBezTo>
                    <a:pt x="1103368" y="256497"/>
                    <a:pt x="1020118" y="226791"/>
                    <a:pt x="1020118" y="226791"/>
                  </a:cubicBezTo>
                  <a:cubicBezTo>
                    <a:pt x="1009703" y="170900"/>
                    <a:pt x="996500" y="86403"/>
                    <a:pt x="975083" y="0"/>
                  </a:cubicBezTo>
                  <a:cubicBezTo>
                    <a:pt x="921539" y="10562"/>
                    <a:pt x="867042" y="16137"/>
                    <a:pt x="812471" y="16723"/>
                  </a:cubicBezTo>
                  <a:cubicBezTo>
                    <a:pt x="648759" y="200899"/>
                    <a:pt x="470011" y="212121"/>
                    <a:pt x="470011" y="212121"/>
                  </a:cubicBezTo>
                  <a:cubicBezTo>
                    <a:pt x="444120" y="173467"/>
                    <a:pt x="408986" y="141854"/>
                    <a:pt x="367838" y="120143"/>
                  </a:cubicBezTo>
                  <a:lnTo>
                    <a:pt x="123664" y="217476"/>
                  </a:lnTo>
                  <a:cubicBezTo>
                    <a:pt x="121317" y="225397"/>
                    <a:pt x="119410" y="233392"/>
                    <a:pt x="117943" y="241460"/>
                  </a:cubicBezTo>
                  <a:cubicBezTo>
                    <a:pt x="83983" y="433998"/>
                    <a:pt x="323316" y="505512"/>
                    <a:pt x="323316" y="505512"/>
                  </a:cubicBezTo>
                  <a:cubicBezTo>
                    <a:pt x="275053" y="689908"/>
                    <a:pt x="117943" y="762228"/>
                    <a:pt x="0" y="790614"/>
                  </a:cubicBezTo>
                  <a:lnTo>
                    <a:pt x="9975" y="882225"/>
                  </a:lnTo>
                  <a:lnTo>
                    <a:pt x="669077" y="882225"/>
                  </a:lnTo>
                  <a:lnTo>
                    <a:pt x="656754" y="808071"/>
                  </a:lnTo>
                  <a:close/>
                </a:path>
              </a:pathLst>
            </a:custGeom>
            <a:solidFill>
              <a:srgbClr val="EAA5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1" name="Google Shape;411;p22"/>
            <p:cNvSpPr/>
            <p:nvPr/>
          </p:nvSpPr>
          <p:spPr>
            <a:xfrm>
              <a:off x="6460493" y="2313145"/>
              <a:ext cx="1415608" cy="2263057"/>
            </a:xfrm>
            <a:custGeom>
              <a:rect b="b" l="l" r="r" t="t"/>
              <a:pathLst>
                <a:path extrusionOk="0" h="2263057" w="1415608">
                  <a:moveTo>
                    <a:pt x="806824" y="2241421"/>
                  </a:moveTo>
                  <a:cubicBezTo>
                    <a:pt x="1378935" y="2072721"/>
                    <a:pt x="1415609" y="723126"/>
                    <a:pt x="1415609" y="723126"/>
                  </a:cubicBezTo>
                  <a:lnTo>
                    <a:pt x="1117157" y="339078"/>
                  </a:lnTo>
                  <a:cubicBezTo>
                    <a:pt x="1117157" y="339078"/>
                    <a:pt x="1173562" y="62997"/>
                    <a:pt x="1114883" y="11654"/>
                  </a:cubicBezTo>
                  <a:cubicBezTo>
                    <a:pt x="1044030" y="-50325"/>
                    <a:pt x="954766" y="143680"/>
                    <a:pt x="858167" y="385727"/>
                  </a:cubicBezTo>
                  <a:cubicBezTo>
                    <a:pt x="756654" y="640023"/>
                    <a:pt x="567050" y="1387948"/>
                    <a:pt x="552381" y="1439292"/>
                  </a:cubicBezTo>
                  <a:cubicBezTo>
                    <a:pt x="552381" y="1439292"/>
                    <a:pt x="410086" y="1372399"/>
                    <a:pt x="241460" y="1294650"/>
                  </a:cubicBezTo>
                  <a:lnTo>
                    <a:pt x="217549" y="1373279"/>
                  </a:lnTo>
                  <a:lnTo>
                    <a:pt x="0" y="2106681"/>
                  </a:lnTo>
                  <a:cubicBezTo>
                    <a:pt x="238527" y="2204307"/>
                    <a:pt x="576586" y="2309341"/>
                    <a:pt x="806824" y="2241421"/>
                  </a:cubicBezTo>
                  <a:close/>
                </a:path>
              </a:pathLst>
            </a:custGeom>
            <a:solidFill>
              <a:srgbClr val="EAA5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2" name="Google Shape;412;p22"/>
            <p:cNvSpPr/>
            <p:nvPr/>
          </p:nvSpPr>
          <p:spPr>
            <a:xfrm>
              <a:off x="4977698" y="2503547"/>
              <a:ext cx="377520" cy="573137"/>
            </a:xfrm>
            <a:custGeom>
              <a:rect b="b" l="l" r="r" t="t"/>
              <a:pathLst>
                <a:path extrusionOk="0" h="573137" w="377520">
                  <a:moveTo>
                    <a:pt x="377520" y="288036"/>
                  </a:moveTo>
                  <a:cubicBezTo>
                    <a:pt x="377520" y="288036"/>
                    <a:pt x="138187" y="216522"/>
                    <a:pt x="172147" y="23985"/>
                  </a:cubicBezTo>
                  <a:cubicBezTo>
                    <a:pt x="173614" y="15916"/>
                    <a:pt x="175521" y="7921"/>
                    <a:pt x="177868" y="0"/>
                  </a:cubicBezTo>
                  <a:lnTo>
                    <a:pt x="0" y="70634"/>
                  </a:lnTo>
                  <a:cubicBezTo>
                    <a:pt x="0" y="75695"/>
                    <a:pt x="807" y="80462"/>
                    <a:pt x="1174" y="85303"/>
                  </a:cubicBezTo>
                  <a:lnTo>
                    <a:pt x="54204" y="573138"/>
                  </a:lnTo>
                  <a:cubicBezTo>
                    <a:pt x="172367" y="544753"/>
                    <a:pt x="329257" y="472432"/>
                    <a:pt x="377520" y="28803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3" name="Google Shape;413;p22"/>
            <p:cNvSpPr/>
            <p:nvPr/>
          </p:nvSpPr>
          <p:spPr>
            <a:xfrm>
              <a:off x="5399740" y="2176930"/>
              <a:ext cx="607244" cy="321262"/>
            </a:xfrm>
            <a:custGeom>
              <a:rect b="b" l="l" r="r" t="t"/>
              <a:pathLst>
                <a:path extrusionOk="0" h="321262" w="607244">
                  <a:moveTo>
                    <a:pt x="102173" y="321262"/>
                  </a:moveTo>
                  <a:cubicBezTo>
                    <a:pt x="102173" y="321262"/>
                    <a:pt x="280921" y="310040"/>
                    <a:pt x="444633" y="125864"/>
                  </a:cubicBezTo>
                  <a:cubicBezTo>
                    <a:pt x="499204" y="125278"/>
                    <a:pt x="553701" y="119703"/>
                    <a:pt x="607245" y="109141"/>
                  </a:cubicBezTo>
                  <a:cubicBezTo>
                    <a:pt x="598150" y="72467"/>
                    <a:pt x="587514" y="35427"/>
                    <a:pt x="574898" y="0"/>
                  </a:cubicBezTo>
                  <a:lnTo>
                    <a:pt x="0" y="229284"/>
                  </a:lnTo>
                  <a:cubicBezTo>
                    <a:pt x="41148" y="250995"/>
                    <a:pt x="76281" y="282608"/>
                    <a:pt x="102173" y="3212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4" name="Google Shape;414;p22"/>
            <p:cNvSpPr/>
            <p:nvPr/>
          </p:nvSpPr>
          <p:spPr>
            <a:xfrm>
              <a:off x="5155566" y="2383642"/>
              <a:ext cx="244174" cy="119905"/>
            </a:xfrm>
            <a:custGeom>
              <a:rect b="b" l="l" r="r" t="t"/>
              <a:pathLst>
                <a:path extrusionOk="0" h="119905" w="244174">
                  <a:moveTo>
                    <a:pt x="0" y="119905"/>
                  </a:moveTo>
                  <a:lnTo>
                    <a:pt x="244174" y="22573"/>
                  </a:lnTo>
                  <a:cubicBezTo>
                    <a:pt x="143321" y="-28624"/>
                    <a:pt x="32640" y="8710"/>
                    <a:pt x="0" y="119905"/>
                  </a:cubicBezTo>
                  <a:close/>
                </a:path>
              </a:pathLst>
            </a:custGeom>
            <a:solidFill>
              <a:srgbClr val="3024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5" name="Google Shape;415;p22"/>
            <p:cNvSpPr/>
            <p:nvPr/>
          </p:nvSpPr>
          <p:spPr>
            <a:xfrm>
              <a:off x="4539260" y="1853308"/>
              <a:ext cx="1444904" cy="1654543"/>
            </a:xfrm>
            <a:custGeom>
              <a:rect b="b" l="l" r="r" t="t"/>
              <a:pathLst>
                <a:path extrusionOk="0" h="1654543" w="1444904">
                  <a:moveTo>
                    <a:pt x="870006" y="562432"/>
                  </a:moveTo>
                  <a:lnTo>
                    <a:pt x="1444904" y="352198"/>
                  </a:lnTo>
                  <a:cubicBezTo>
                    <a:pt x="1424880" y="295793"/>
                    <a:pt x="1367501" y="46802"/>
                    <a:pt x="1206331" y="23060"/>
                  </a:cubicBezTo>
                  <a:cubicBezTo>
                    <a:pt x="1045161" y="-682"/>
                    <a:pt x="678890" y="-62166"/>
                    <a:pt x="477883" y="209748"/>
                  </a:cubicBezTo>
                  <a:cubicBezTo>
                    <a:pt x="276876" y="481662"/>
                    <a:pt x="-10347" y="1523251"/>
                    <a:pt x="288" y="1654543"/>
                  </a:cubicBezTo>
                  <a:cubicBezTo>
                    <a:pt x="59577" y="1630901"/>
                    <a:pt x="499867" y="1492958"/>
                    <a:pt x="559156" y="1469316"/>
                  </a:cubicBezTo>
                  <a:cubicBezTo>
                    <a:pt x="671789" y="1356071"/>
                    <a:pt x="583005" y="805547"/>
                    <a:pt x="647513" y="660750"/>
                  </a:cubicBezTo>
                  <a:cubicBezTo>
                    <a:pt x="712021" y="515953"/>
                    <a:pt x="741870" y="650370"/>
                    <a:pt x="870006" y="5624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6" name="Google Shape;416;p22"/>
            <p:cNvSpPr/>
            <p:nvPr/>
          </p:nvSpPr>
          <p:spPr>
            <a:xfrm>
              <a:off x="4857261" y="3168296"/>
              <a:ext cx="1227838" cy="322729"/>
            </a:xfrm>
            <a:custGeom>
              <a:rect b="b" l="l" r="r" t="t"/>
              <a:pathLst>
                <a:path extrusionOk="0" h="322729" w="1227838">
                  <a:moveTo>
                    <a:pt x="1227839" y="322729"/>
                  </a:moveTo>
                  <a:lnTo>
                    <a:pt x="1210382" y="171780"/>
                  </a:lnTo>
                  <a:cubicBezTo>
                    <a:pt x="1008383" y="112882"/>
                    <a:pt x="862421" y="110021"/>
                    <a:pt x="862421" y="110021"/>
                  </a:cubicBezTo>
                  <a:lnTo>
                    <a:pt x="844084" y="0"/>
                  </a:lnTo>
                  <a:lnTo>
                    <a:pt x="184616" y="0"/>
                  </a:lnTo>
                  <a:lnTo>
                    <a:pt x="194958" y="95352"/>
                  </a:lnTo>
                  <a:cubicBezTo>
                    <a:pt x="129605" y="95132"/>
                    <a:pt x="64399" y="100707"/>
                    <a:pt x="0" y="112002"/>
                  </a:cubicBezTo>
                  <a:lnTo>
                    <a:pt x="92271" y="322729"/>
                  </a:lnTo>
                  <a:lnTo>
                    <a:pt x="1227839" y="322729"/>
                  </a:lnTo>
                  <a:close/>
                </a:path>
              </a:pathLst>
            </a:custGeom>
            <a:solidFill>
              <a:srgbClr val="ABD5F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7" name="Google Shape;417;p22"/>
            <p:cNvSpPr/>
            <p:nvPr/>
          </p:nvSpPr>
          <p:spPr>
            <a:xfrm>
              <a:off x="5045398" y="3711068"/>
              <a:ext cx="1090678" cy="220042"/>
            </a:xfrm>
            <a:custGeom>
              <a:rect b="b" l="l" r="r" t="t"/>
              <a:pathLst>
                <a:path extrusionOk="0" h="220042" w="1090678">
                  <a:moveTo>
                    <a:pt x="96085" y="220043"/>
                  </a:moveTo>
                  <a:lnTo>
                    <a:pt x="1090679" y="220043"/>
                  </a:lnTo>
                  <a:lnTo>
                    <a:pt x="1065227" y="0"/>
                  </a:lnTo>
                  <a:lnTo>
                    <a:pt x="0" y="0"/>
                  </a:lnTo>
                  <a:close/>
                </a:path>
              </a:pathLst>
            </a:custGeom>
            <a:solidFill>
              <a:srgbClr val="ABD5F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8" name="Google Shape;418;p22"/>
            <p:cNvSpPr/>
            <p:nvPr/>
          </p:nvSpPr>
          <p:spPr>
            <a:xfrm>
              <a:off x="5237642" y="4151154"/>
              <a:ext cx="947797" cy="220042"/>
            </a:xfrm>
            <a:custGeom>
              <a:rect b="b" l="l" r="r" t="t"/>
              <a:pathLst>
                <a:path extrusionOk="0" h="220042" w="947797">
                  <a:moveTo>
                    <a:pt x="0" y="0"/>
                  </a:moveTo>
                  <a:lnTo>
                    <a:pt x="96085" y="220043"/>
                  </a:lnTo>
                  <a:lnTo>
                    <a:pt x="947798" y="220043"/>
                  </a:lnTo>
                  <a:lnTo>
                    <a:pt x="939069" y="136720"/>
                  </a:lnTo>
                  <a:lnTo>
                    <a:pt x="939803" y="137087"/>
                  </a:lnTo>
                  <a:lnTo>
                    <a:pt x="923886" y="0"/>
                  </a:lnTo>
                  <a:lnTo>
                    <a:pt x="0" y="0"/>
                  </a:lnTo>
                  <a:close/>
                </a:path>
              </a:pathLst>
            </a:custGeom>
            <a:solidFill>
              <a:srgbClr val="ABD5F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9" name="Google Shape;419;p22"/>
            <p:cNvSpPr/>
            <p:nvPr/>
          </p:nvSpPr>
          <p:spPr>
            <a:xfrm>
              <a:off x="5442722" y="4591239"/>
              <a:ext cx="785332" cy="188063"/>
            </a:xfrm>
            <a:custGeom>
              <a:rect b="b" l="l" r="r" t="t"/>
              <a:pathLst>
                <a:path extrusionOk="0" h="188063" w="785332">
                  <a:moveTo>
                    <a:pt x="51857" y="114716"/>
                  </a:moveTo>
                  <a:cubicBezTo>
                    <a:pt x="51857" y="114716"/>
                    <a:pt x="529863" y="146549"/>
                    <a:pt x="785333" y="188063"/>
                  </a:cubicBezTo>
                  <a:lnTo>
                    <a:pt x="765676" y="0"/>
                  </a:lnTo>
                  <a:lnTo>
                    <a:pt x="0" y="0"/>
                  </a:lnTo>
                  <a:lnTo>
                    <a:pt x="51857" y="114716"/>
                  </a:lnTo>
                  <a:close/>
                </a:path>
              </a:pathLst>
            </a:custGeom>
            <a:solidFill>
              <a:srgbClr val="ABD5F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0" name="Google Shape;420;p22"/>
            <p:cNvSpPr/>
            <p:nvPr/>
          </p:nvSpPr>
          <p:spPr>
            <a:xfrm>
              <a:off x="4949312" y="3491025"/>
              <a:ext cx="1161312" cy="220042"/>
            </a:xfrm>
            <a:custGeom>
              <a:rect b="b" l="l" r="r" t="t"/>
              <a:pathLst>
                <a:path extrusionOk="0" h="220042" w="1161312">
                  <a:moveTo>
                    <a:pt x="1161312" y="220043"/>
                  </a:moveTo>
                  <a:lnTo>
                    <a:pt x="1135787" y="0"/>
                  </a:lnTo>
                  <a:lnTo>
                    <a:pt x="0" y="0"/>
                  </a:lnTo>
                  <a:lnTo>
                    <a:pt x="96085" y="220043"/>
                  </a:lnTo>
                  <a:close/>
                </a:path>
              </a:pathLst>
            </a:custGeom>
            <a:solidFill>
              <a:srgbClr val="ABD5F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1" name="Google Shape;421;p22"/>
            <p:cNvSpPr/>
            <p:nvPr/>
          </p:nvSpPr>
          <p:spPr>
            <a:xfrm>
              <a:off x="5141483" y="3931111"/>
              <a:ext cx="1020045" cy="220042"/>
            </a:xfrm>
            <a:custGeom>
              <a:rect b="b" l="l" r="r" t="t"/>
              <a:pathLst>
                <a:path extrusionOk="0" h="220042" w="1020045">
                  <a:moveTo>
                    <a:pt x="0" y="0"/>
                  </a:moveTo>
                  <a:lnTo>
                    <a:pt x="96159" y="220043"/>
                  </a:lnTo>
                  <a:lnTo>
                    <a:pt x="1020045" y="220043"/>
                  </a:lnTo>
                  <a:lnTo>
                    <a:pt x="994593" y="0"/>
                  </a:lnTo>
                  <a:close/>
                </a:path>
              </a:pathLst>
            </a:custGeom>
            <a:solidFill>
              <a:srgbClr val="ABD5F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2" name="Google Shape;422;p22"/>
            <p:cNvSpPr/>
            <p:nvPr/>
          </p:nvSpPr>
          <p:spPr>
            <a:xfrm>
              <a:off x="5342749" y="4371197"/>
              <a:ext cx="865648" cy="220042"/>
            </a:xfrm>
            <a:custGeom>
              <a:rect b="b" l="l" r="r" t="t"/>
              <a:pathLst>
                <a:path extrusionOk="0" h="220042" w="865648">
                  <a:moveTo>
                    <a:pt x="12469" y="26699"/>
                  </a:moveTo>
                  <a:lnTo>
                    <a:pt x="99973" y="220043"/>
                  </a:lnTo>
                  <a:lnTo>
                    <a:pt x="865648" y="220043"/>
                  </a:lnTo>
                  <a:lnTo>
                    <a:pt x="842691" y="0"/>
                  </a:lnTo>
                  <a:lnTo>
                    <a:pt x="0" y="0"/>
                  </a:lnTo>
                  <a:close/>
                </a:path>
              </a:pathLst>
            </a:custGeom>
            <a:solidFill>
              <a:srgbClr val="ABD5F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3" name="Google Shape;423;p22"/>
            <p:cNvSpPr/>
            <p:nvPr/>
          </p:nvSpPr>
          <p:spPr>
            <a:xfrm>
              <a:off x="6067643" y="3340076"/>
              <a:ext cx="634309" cy="1079749"/>
            </a:xfrm>
            <a:custGeom>
              <a:rect b="b" l="l" r="r" t="t"/>
              <a:pathLst>
                <a:path extrusionOk="0" h="1079749" w="634309">
                  <a:moveTo>
                    <a:pt x="633796" y="267425"/>
                  </a:moveTo>
                  <a:cubicBezTo>
                    <a:pt x="550474" y="228991"/>
                    <a:pt x="460770" y="187623"/>
                    <a:pt x="378694" y="150949"/>
                  </a:cubicBezTo>
                  <a:cubicBezTo>
                    <a:pt x="306740" y="118530"/>
                    <a:pt x="240580" y="89190"/>
                    <a:pt x="189750" y="67626"/>
                  </a:cubicBezTo>
                  <a:cubicBezTo>
                    <a:pt x="127918" y="41368"/>
                    <a:pt x="64546" y="18777"/>
                    <a:pt x="0" y="0"/>
                  </a:cubicBezTo>
                  <a:lnTo>
                    <a:pt x="17457" y="150949"/>
                  </a:lnTo>
                  <a:lnTo>
                    <a:pt x="42982" y="370992"/>
                  </a:lnTo>
                  <a:lnTo>
                    <a:pt x="68433" y="591035"/>
                  </a:lnTo>
                  <a:lnTo>
                    <a:pt x="93885" y="811077"/>
                  </a:lnTo>
                  <a:lnTo>
                    <a:pt x="109801" y="948164"/>
                  </a:lnTo>
                  <a:cubicBezTo>
                    <a:pt x="117136" y="951978"/>
                    <a:pt x="181755" y="986818"/>
                    <a:pt x="279674" y="1031120"/>
                  </a:cubicBezTo>
                  <a:cubicBezTo>
                    <a:pt x="312241" y="1045790"/>
                    <a:pt x="348474" y="1061633"/>
                    <a:pt x="387422" y="1077623"/>
                  </a:cubicBezTo>
                  <a:lnTo>
                    <a:pt x="392703" y="1079750"/>
                  </a:lnTo>
                  <a:lnTo>
                    <a:pt x="610399" y="346274"/>
                  </a:lnTo>
                  <a:lnTo>
                    <a:pt x="634310" y="267645"/>
                  </a:lnTo>
                  <a:lnTo>
                    <a:pt x="633796" y="267425"/>
                  </a:lnTo>
                  <a:close/>
                </a:path>
              </a:pathLst>
            </a:custGeom>
            <a:solidFill>
              <a:srgbClr val="ABD5F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4" name="Google Shape;424;p22"/>
            <p:cNvSpPr/>
            <p:nvPr/>
          </p:nvSpPr>
          <p:spPr>
            <a:xfrm>
              <a:off x="4638172" y="4371197"/>
              <a:ext cx="2690216" cy="1451200"/>
            </a:xfrm>
            <a:custGeom>
              <a:rect b="b" l="l" r="r" t="t"/>
              <a:pathLst>
                <a:path extrusionOk="0" h="1451200" w="2690216">
                  <a:moveTo>
                    <a:pt x="804550" y="220043"/>
                  </a:moveTo>
                  <a:lnTo>
                    <a:pt x="717046" y="26699"/>
                  </a:lnTo>
                  <a:lnTo>
                    <a:pt x="704577" y="0"/>
                  </a:lnTo>
                  <a:lnTo>
                    <a:pt x="695555" y="0"/>
                  </a:lnTo>
                  <a:lnTo>
                    <a:pt x="714772" y="44009"/>
                  </a:lnTo>
                  <a:lnTo>
                    <a:pt x="0" y="303952"/>
                  </a:lnTo>
                  <a:cubicBezTo>
                    <a:pt x="120437" y="543799"/>
                    <a:pt x="256717" y="749613"/>
                    <a:pt x="357643" y="848192"/>
                  </a:cubicBezTo>
                  <a:cubicBezTo>
                    <a:pt x="709711" y="1192925"/>
                    <a:pt x="1631691" y="978163"/>
                    <a:pt x="1631691" y="978163"/>
                  </a:cubicBezTo>
                  <a:cubicBezTo>
                    <a:pt x="1631691" y="978163"/>
                    <a:pt x="1736578" y="1060900"/>
                    <a:pt x="1875938" y="1090239"/>
                  </a:cubicBezTo>
                  <a:cubicBezTo>
                    <a:pt x="2125320" y="1581668"/>
                    <a:pt x="2262480" y="1410914"/>
                    <a:pt x="2262480" y="1410914"/>
                  </a:cubicBezTo>
                  <a:cubicBezTo>
                    <a:pt x="2262480" y="1410914"/>
                    <a:pt x="2350497" y="1506266"/>
                    <a:pt x="2416510" y="1403580"/>
                  </a:cubicBezTo>
                  <a:cubicBezTo>
                    <a:pt x="2548536" y="1410914"/>
                    <a:pt x="2541201" y="1330232"/>
                    <a:pt x="2423845" y="1051511"/>
                  </a:cubicBezTo>
                  <a:cubicBezTo>
                    <a:pt x="2555870" y="1212876"/>
                    <a:pt x="2687309" y="1215443"/>
                    <a:pt x="2690096" y="1170921"/>
                  </a:cubicBezTo>
                  <a:cubicBezTo>
                    <a:pt x="2697431" y="1053565"/>
                    <a:pt x="2367367" y="664823"/>
                    <a:pt x="2064441" y="538078"/>
                  </a:cubicBezTo>
                  <a:cubicBezTo>
                    <a:pt x="1882246" y="461870"/>
                    <a:pt x="1589882" y="408106"/>
                    <a:pt x="1589882" y="408106"/>
                  </a:cubicBezTo>
                  <a:lnTo>
                    <a:pt x="1589882" y="408106"/>
                  </a:lnTo>
                  <a:cubicBezTo>
                    <a:pt x="1334413" y="366958"/>
                    <a:pt x="856406" y="334759"/>
                    <a:pt x="856406" y="334759"/>
                  </a:cubicBezTo>
                  <a:lnTo>
                    <a:pt x="804550" y="220043"/>
                  </a:lnTo>
                  <a:close/>
                </a:path>
              </a:pathLst>
            </a:custGeom>
            <a:solidFill>
              <a:srgbClr val="EAA5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5" name="Google Shape;425;p22"/>
            <p:cNvSpPr/>
            <p:nvPr/>
          </p:nvSpPr>
          <p:spPr>
            <a:xfrm>
              <a:off x="4363814" y="3280298"/>
              <a:ext cx="989130" cy="1394851"/>
            </a:xfrm>
            <a:custGeom>
              <a:rect b="b" l="l" r="r" t="t"/>
              <a:pathLst>
                <a:path extrusionOk="0" h="1394851" w="989130">
                  <a:moveTo>
                    <a:pt x="493447" y="0"/>
                  </a:moveTo>
                  <a:cubicBezTo>
                    <a:pt x="357388" y="23324"/>
                    <a:pt x="182894" y="78702"/>
                    <a:pt x="82114" y="210728"/>
                  </a:cubicBezTo>
                  <a:cubicBezTo>
                    <a:pt x="37299" y="269406"/>
                    <a:pt x="7006" y="342753"/>
                    <a:pt x="1432" y="435465"/>
                  </a:cubicBezTo>
                  <a:cubicBezTo>
                    <a:pt x="-15218" y="702523"/>
                    <a:pt x="115634" y="1078283"/>
                    <a:pt x="274578" y="1394851"/>
                  </a:cubicBezTo>
                  <a:lnTo>
                    <a:pt x="989131" y="1134907"/>
                  </a:lnTo>
                  <a:lnTo>
                    <a:pt x="493447" y="0"/>
                  </a:lnTo>
                  <a:close/>
                </a:path>
              </a:pathLst>
            </a:custGeom>
            <a:solidFill>
              <a:srgbClr val="ABD5F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6" name="Google Shape;426;p22"/>
            <p:cNvSpPr/>
            <p:nvPr/>
          </p:nvSpPr>
          <p:spPr>
            <a:xfrm>
              <a:off x="5565725" y="3178271"/>
              <a:ext cx="14669" cy="129385"/>
            </a:xfrm>
            <a:custGeom>
              <a:rect b="b" l="l" r="r" t="t"/>
              <a:pathLst>
                <a:path extrusionOk="0" h="129385" w="14669">
                  <a:moveTo>
                    <a:pt x="0" y="0"/>
                  </a:moveTo>
                  <a:lnTo>
                    <a:pt x="14669" y="129385"/>
                  </a:lnTo>
                </a:path>
              </a:pathLst>
            </a:custGeom>
            <a:noFill/>
            <a:ln cap="rnd" cmpd="sng" w="29300">
              <a:solidFill>
                <a:srgbClr val="30242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7" name="Google Shape;427;p22"/>
            <p:cNvSpPr/>
            <p:nvPr/>
          </p:nvSpPr>
          <p:spPr>
            <a:xfrm>
              <a:off x="5441035" y="3178271"/>
              <a:ext cx="14669" cy="129385"/>
            </a:xfrm>
            <a:custGeom>
              <a:rect b="b" l="l" r="r" t="t"/>
              <a:pathLst>
                <a:path extrusionOk="0" h="129385" w="14669">
                  <a:moveTo>
                    <a:pt x="0" y="0"/>
                  </a:moveTo>
                  <a:lnTo>
                    <a:pt x="14669" y="129385"/>
                  </a:lnTo>
                </a:path>
              </a:pathLst>
            </a:custGeom>
            <a:noFill/>
            <a:ln cap="rnd" cmpd="sng" w="29300">
              <a:solidFill>
                <a:srgbClr val="30242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8" name="Google Shape;428;p22"/>
            <p:cNvSpPr/>
            <p:nvPr/>
          </p:nvSpPr>
          <p:spPr>
            <a:xfrm>
              <a:off x="5550983" y="3072944"/>
              <a:ext cx="138113" cy="36673"/>
            </a:xfrm>
            <a:custGeom>
              <a:rect b="b" l="l" r="r" t="t"/>
              <a:pathLst>
                <a:path extrusionOk="0" h="36673" w="138113">
                  <a:moveTo>
                    <a:pt x="138114" y="36674"/>
                  </a:moveTo>
                  <a:cubicBezTo>
                    <a:pt x="90218" y="33080"/>
                    <a:pt x="43348" y="20684"/>
                    <a:pt x="0" y="0"/>
                  </a:cubicBezTo>
                </a:path>
              </a:pathLst>
            </a:custGeom>
            <a:noFill/>
            <a:ln cap="rnd" cmpd="sng" w="29300">
              <a:solidFill>
                <a:srgbClr val="A1584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9" name="Google Shape;429;p22"/>
            <p:cNvSpPr/>
            <p:nvPr/>
          </p:nvSpPr>
          <p:spPr>
            <a:xfrm>
              <a:off x="6988155" y="5236992"/>
              <a:ext cx="89704" cy="182048"/>
            </a:xfrm>
            <a:custGeom>
              <a:rect b="b" l="l" r="r" t="t"/>
              <a:pathLst>
                <a:path extrusionOk="0" h="182048" w="89704">
                  <a:moveTo>
                    <a:pt x="89704" y="182048"/>
                  </a:moveTo>
                  <a:cubicBezTo>
                    <a:pt x="61465" y="119410"/>
                    <a:pt x="29119" y="51490"/>
                    <a:pt x="0" y="0"/>
                  </a:cubicBezTo>
                </a:path>
              </a:pathLst>
            </a:custGeom>
            <a:noFill/>
            <a:ln cap="rnd" cmpd="sng" w="29300">
              <a:solidFill>
                <a:srgbClr val="A1584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0" name="Google Shape;430;p22"/>
            <p:cNvSpPr/>
            <p:nvPr/>
          </p:nvSpPr>
          <p:spPr>
            <a:xfrm>
              <a:off x="6850408" y="5310046"/>
              <a:ext cx="205373" cy="464363"/>
            </a:xfrm>
            <a:custGeom>
              <a:rect b="b" l="l" r="r" t="t"/>
              <a:pathLst>
                <a:path extrusionOk="0" h="464363" w="205373">
                  <a:moveTo>
                    <a:pt x="0" y="0"/>
                  </a:moveTo>
                  <a:cubicBezTo>
                    <a:pt x="91611" y="160925"/>
                    <a:pt x="162392" y="342093"/>
                    <a:pt x="205373" y="464364"/>
                  </a:cubicBezTo>
                </a:path>
              </a:pathLst>
            </a:custGeom>
            <a:noFill/>
            <a:ln cap="rnd" cmpd="sng" w="29300">
              <a:solidFill>
                <a:srgbClr val="A1584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1" name="Google Shape;431;p22"/>
            <p:cNvSpPr/>
            <p:nvPr/>
          </p:nvSpPr>
          <p:spPr>
            <a:xfrm>
              <a:off x="6687870" y="5405398"/>
              <a:ext cx="195178" cy="376053"/>
            </a:xfrm>
            <a:custGeom>
              <a:rect b="b" l="l" r="r" t="t"/>
              <a:pathLst>
                <a:path extrusionOk="0" h="376053" w="195178">
                  <a:moveTo>
                    <a:pt x="0" y="0"/>
                  </a:moveTo>
                  <a:cubicBezTo>
                    <a:pt x="66013" y="121097"/>
                    <a:pt x="141048" y="267205"/>
                    <a:pt x="195178" y="376053"/>
                  </a:cubicBezTo>
                </a:path>
              </a:pathLst>
            </a:custGeom>
            <a:noFill/>
            <a:ln cap="rnd" cmpd="sng" w="29300">
              <a:solidFill>
                <a:srgbClr val="A1584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2" name="Google Shape;432;p22"/>
            <p:cNvSpPr/>
            <p:nvPr/>
          </p:nvSpPr>
          <p:spPr>
            <a:xfrm>
              <a:off x="6159768" y="4011793"/>
              <a:ext cx="26478" cy="273366"/>
            </a:xfrm>
            <a:custGeom>
              <a:rect b="b" l="l" r="r" t="t"/>
              <a:pathLst>
                <a:path extrusionOk="0" h="273366" w="26478">
                  <a:moveTo>
                    <a:pt x="26478" y="273367"/>
                  </a:moveTo>
                  <a:lnTo>
                    <a:pt x="0" y="0"/>
                  </a:lnTo>
                </a:path>
              </a:pathLst>
            </a:custGeom>
            <a:noFill/>
            <a:ln cap="rnd" cmpd="sng" w="29300">
              <a:solidFill>
                <a:srgbClr val="30242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3" name="Google Shape;433;p22"/>
            <p:cNvSpPr/>
            <p:nvPr/>
          </p:nvSpPr>
          <p:spPr>
            <a:xfrm>
              <a:off x="6946861" y="3749502"/>
              <a:ext cx="49436" cy="193637"/>
            </a:xfrm>
            <a:custGeom>
              <a:rect b="b" l="l" r="r" t="t"/>
              <a:pathLst>
                <a:path extrusionOk="0" h="193637" w="49436">
                  <a:moveTo>
                    <a:pt x="49436" y="0"/>
                  </a:moveTo>
                  <a:lnTo>
                    <a:pt x="0" y="193638"/>
                  </a:lnTo>
                </a:path>
              </a:pathLst>
            </a:custGeom>
            <a:noFill/>
            <a:ln cap="rnd" cmpd="sng" w="29300">
              <a:solidFill>
                <a:srgbClr val="A1584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4" name="Google Shape;434;p22"/>
            <p:cNvSpPr/>
            <p:nvPr/>
          </p:nvSpPr>
          <p:spPr>
            <a:xfrm>
              <a:off x="5049212" y="3248978"/>
              <a:ext cx="91024" cy="7334"/>
            </a:xfrm>
            <a:custGeom>
              <a:rect b="b" l="l" r="r" t="t"/>
              <a:pathLst>
                <a:path extrusionOk="0" h="7334" w="91024">
                  <a:moveTo>
                    <a:pt x="0" y="0"/>
                  </a:moveTo>
                  <a:lnTo>
                    <a:pt x="91024" y="0"/>
                  </a:lnTo>
                </a:path>
              </a:pathLst>
            </a:custGeom>
            <a:noFill/>
            <a:ln cap="rnd" cmpd="sng" w="29300">
              <a:solidFill>
                <a:srgbClr val="30242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5" name="Google Shape;435;p22"/>
            <p:cNvSpPr/>
            <p:nvPr/>
          </p:nvSpPr>
          <p:spPr>
            <a:xfrm>
              <a:off x="5735305" y="3279051"/>
              <a:ext cx="13789" cy="82589"/>
            </a:xfrm>
            <a:custGeom>
              <a:rect b="b" l="l" r="r" t="t"/>
              <a:pathLst>
                <a:path extrusionOk="0" h="82589" w="13789">
                  <a:moveTo>
                    <a:pt x="0" y="0"/>
                  </a:moveTo>
                  <a:lnTo>
                    <a:pt x="13789" y="82589"/>
                  </a:lnTo>
                </a:path>
              </a:pathLst>
            </a:custGeom>
            <a:noFill/>
            <a:ln cap="rnd" cmpd="sng" w="29300">
              <a:solidFill>
                <a:srgbClr val="30242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6" name="Google Shape;436;p22"/>
            <p:cNvSpPr/>
            <p:nvPr/>
          </p:nvSpPr>
          <p:spPr>
            <a:xfrm>
              <a:off x="5281870" y="4676616"/>
              <a:ext cx="200238" cy="11955"/>
            </a:xfrm>
            <a:custGeom>
              <a:rect b="b" l="l" r="r" t="t"/>
              <a:pathLst>
                <a:path extrusionOk="0" h="11955" w="200238">
                  <a:moveTo>
                    <a:pt x="200239" y="11956"/>
                  </a:moveTo>
                  <a:lnTo>
                    <a:pt x="0" y="0"/>
                  </a:lnTo>
                </a:path>
              </a:pathLst>
            </a:custGeom>
            <a:noFill/>
            <a:ln cap="rnd" cmpd="sng" w="29300">
              <a:solidFill>
                <a:srgbClr val="A1584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7" name="Google Shape;437;p22"/>
            <p:cNvSpPr/>
            <p:nvPr/>
          </p:nvSpPr>
          <p:spPr>
            <a:xfrm>
              <a:off x="5213584" y="4085141"/>
              <a:ext cx="275860" cy="610765"/>
            </a:xfrm>
            <a:custGeom>
              <a:rect b="b" l="l" r="r" t="t"/>
              <a:pathLst>
                <a:path extrusionOk="0" h="610765" w="275860">
                  <a:moveTo>
                    <a:pt x="275860" y="610765"/>
                  </a:moveTo>
                  <a:lnTo>
                    <a:pt x="0" y="0"/>
                  </a:lnTo>
                </a:path>
              </a:pathLst>
            </a:custGeom>
            <a:noFill/>
            <a:ln cap="rnd" cmpd="sng" w="29300">
              <a:solidFill>
                <a:srgbClr val="30242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8" name="Google Shape;438;p22"/>
            <p:cNvSpPr/>
            <p:nvPr/>
          </p:nvSpPr>
          <p:spPr>
            <a:xfrm>
              <a:off x="7531367" y="2588117"/>
              <a:ext cx="71440" cy="697535"/>
            </a:xfrm>
            <a:custGeom>
              <a:rect b="b" l="l" r="r" t="t"/>
              <a:pathLst>
                <a:path extrusionOk="0" h="697535" w="71440">
                  <a:moveTo>
                    <a:pt x="71441" y="0"/>
                  </a:moveTo>
                  <a:cubicBezTo>
                    <a:pt x="54571" y="66526"/>
                    <a:pt x="30953" y="154030"/>
                    <a:pt x="7335" y="220776"/>
                  </a:cubicBezTo>
                  <a:cubicBezTo>
                    <a:pt x="7335" y="220776"/>
                    <a:pt x="132026" y="440819"/>
                    <a:pt x="0" y="697535"/>
                  </a:cubicBezTo>
                </a:path>
              </a:pathLst>
            </a:custGeom>
            <a:noFill/>
            <a:ln cap="rnd" cmpd="sng" w="29300">
              <a:solidFill>
                <a:srgbClr val="A1584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9" name="Google Shape;439;p22"/>
            <p:cNvSpPr/>
            <p:nvPr/>
          </p:nvSpPr>
          <p:spPr>
            <a:xfrm>
              <a:off x="5294266" y="2552176"/>
              <a:ext cx="110021" cy="80682"/>
            </a:xfrm>
            <a:custGeom>
              <a:rect b="b" l="l" r="r" t="t"/>
              <a:pathLst>
                <a:path extrusionOk="0" h="80682" w="110021">
                  <a:moveTo>
                    <a:pt x="110021" y="80682"/>
                  </a:moveTo>
                  <a:lnTo>
                    <a:pt x="0" y="0"/>
                  </a:lnTo>
                </a:path>
              </a:pathLst>
            </a:custGeom>
            <a:noFill/>
            <a:ln cap="rnd" cmpd="sng" w="29300">
              <a:solidFill>
                <a:srgbClr val="A1584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0" name="Google Shape;440;p22"/>
            <p:cNvSpPr/>
            <p:nvPr/>
          </p:nvSpPr>
          <p:spPr>
            <a:xfrm>
              <a:off x="5892269" y="2481469"/>
              <a:ext cx="60878" cy="60878"/>
            </a:xfrm>
            <a:custGeom>
              <a:rect b="b" l="l" r="r" t="t"/>
              <a:pathLst>
                <a:path extrusionOk="0" h="60878" w="60878">
                  <a:moveTo>
                    <a:pt x="60879" y="30439"/>
                  </a:moveTo>
                  <a:cubicBezTo>
                    <a:pt x="60879" y="47250"/>
                    <a:pt x="47250" y="60878"/>
                    <a:pt x="30439" y="60878"/>
                  </a:cubicBezTo>
                  <a:cubicBezTo>
                    <a:pt x="13628" y="60878"/>
                    <a:pt x="0" y="47250"/>
                    <a:pt x="0" y="30439"/>
                  </a:cubicBezTo>
                  <a:cubicBezTo>
                    <a:pt x="0" y="13628"/>
                    <a:pt x="13628" y="0"/>
                    <a:pt x="30439" y="0"/>
                  </a:cubicBezTo>
                  <a:cubicBezTo>
                    <a:pt x="47250" y="0"/>
                    <a:pt x="60879" y="13628"/>
                    <a:pt x="60879" y="30439"/>
                  </a:cubicBezTo>
                  <a:close/>
                </a:path>
              </a:pathLst>
            </a:custGeom>
            <a:solidFill>
              <a:srgbClr val="3024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1" name="Google Shape;441;p22"/>
            <p:cNvSpPr/>
            <p:nvPr/>
          </p:nvSpPr>
          <p:spPr>
            <a:xfrm>
              <a:off x="5893443" y="2719189"/>
              <a:ext cx="87650" cy="33231"/>
            </a:xfrm>
            <a:custGeom>
              <a:rect b="b" l="l" r="r" t="t"/>
              <a:pathLst>
                <a:path extrusionOk="0" h="33231" w="87650">
                  <a:moveTo>
                    <a:pt x="0" y="0"/>
                  </a:moveTo>
                  <a:cubicBezTo>
                    <a:pt x="7335" y="14670"/>
                    <a:pt x="48189" y="48409"/>
                    <a:pt x="87650" y="25451"/>
                  </a:cubicBezTo>
                </a:path>
              </a:pathLst>
            </a:custGeom>
            <a:noFill/>
            <a:ln cap="rnd" cmpd="sng" w="29300">
              <a:solidFill>
                <a:srgbClr val="A1584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2" name="Google Shape;442;p22"/>
            <p:cNvSpPr/>
            <p:nvPr/>
          </p:nvSpPr>
          <p:spPr>
            <a:xfrm>
              <a:off x="7519697" y="2708040"/>
              <a:ext cx="332786" cy="585387"/>
            </a:xfrm>
            <a:custGeom>
              <a:rect b="b" l="l" r="r" t="t"/>
              <a:pathLst>
                <a:path extrusionOk="0" h="585387" w="332786">
                  <a:moveTo>
                    <a:pt x="332786" y="585387"/>
                  </a:moveTo>
                  <a:cubicBezTo>
                    <a:pt x="315036" y="567490"/>
                    <a:pt x="301393" y="537271"/>
                    <a:pt x="305061" y="489595"/>
                  </a:cubicBezTo>
                  <a:cubicBezTo>
                    <a:pt x="305061" y="489595"/>
                    <a:pt x="239048" y="526269"/>
                    <a:pt x="195039" y="489595"/>
                  </a:cubicBezTo>
                  <a:cubicBezTo>
                    <a:pt x="137242" y="441406"/>
                    <a:pt x="158365" y="372239"/>
                    <a:pt x="158365" y="372239"/>
                  </a:cubicBezTo>
                  <a:cubicBezTo>
                    <a:pt x="158365" y="372239"/>
                    <a:pt x="92353" y="394243"/>
                    <a:pt x="63014" y="342900"/>
                  </a:cubicBezTo>
                  <a:cubicBezTo>
                    <a:pt x="31181" y="287229"/>
                    <a:pt x="70348" y="210874"/>
                    <a:pt x="70348" y="210874"/>
                  </a:cubicBezTo>
                  <a:cubicBezTo>
                    <a:pt x="70348" y="210874"/>
                    <a:pt x="17612" y="218209"/>
                    <a:pt x="4335" y="166866"/>
                  </a:cubicBezTo>
                  <a:cubicBezTo>
                    <a:pt x="-12534" y="101880"/>
                    <a:pt x="22746" y="42762"/>
                    <a:pt x="59860" y="0"/>
                  </a:cubicBezTo>
                </a:path>
              </a:pathLst>
            </a:custGeom>
            <a:noFill/>
            <a:ln cap="rnd" cmpd="sng" w="58600">
              <a:solidFill>
                <a:srgbClr val="A1584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443" name="Google Shape;443;p22"/>
            <p:cNvGrpSpPr/>
            <p:nvPr/>
          </p:nvGrpSpPr>
          <p:grpSpPr>
            <a:xfrm>
              <a:off x="6887509" y="1406585"/>
              <a:ext cx="1102203" cy="2189861"/>
              <a:chOff x="6887509" y="1406585"/>
              <a:chExt cx="1102203" cy="2189861"/>
            </a:xfrm>
          </p:grpSpPr>
          <p:sp>
            <p:nvSpPr>
              <p:cNvPr id="444" name="Google Shape;444;p22"/>
              <p:cNvSpPr/>
              <p:nvPr/>
            </p:nvSpPr>
            <p:spPr>
              <a:xfrm>
                <a:off x="7382468" y="2119044"/>
                <a:ext cx="607244" cy="1477402"/>
              </a:xfrm>
              <a:custGeom>
                <a:rect b="b" l="l" r="r" t="t"/>
                <a:pathLst>
                  <a:path extrusionOk="0" h="2114737" w="876117">
                    <a:moveTo>
                      <a:pt x="838243" y="2110897"/>
                    </a:moveTo>
                    <a:lnTo>
                      <a:pt x="838243" y="2110897"/>
                    </a:lnTo>
                    <a:cubicBezTo>
                      <a:pt x="807951" y="2122413"/>
                      <a:pt x="774064" y="2107156"/>
                      <a:pt x="762548" y="2076864"/>
                    </a:cubicBezTo>
                    <a:lnTo>
                      <a:pt x="3841" y="79536"/>
                    </a:lnTo>
                    <a:cubicBezTo>
                      <a:pt x="-7675" y="49243"/>
                      <a:pt x="7582" y="15356"/>
                      <a:pt x="37874" y="3841"/>
                    </a:cubicBezTo>
                    <a:lnTo>
                      <a:pt x="37874" y="3841"/>
                    </a:lnTo>
                    <a:cubicBezTo>
                      <a:pt x="68167" y="-7675"/>
                      <a:pt x="102053" y="7582"/>
                      <a:pt x="113569" y="37874"/>
                    </a:cubicBezTo>
                    <a:lnTo>
                      <a:pt x="872276" y="2035202"/>
                    </a:lnTo>
                    <a:cubicBezTo>
                      <a:pt x="883792" y="2065495"/>
                      <a:pt x="868536" y="2099382"/>
                      <a:pt x="838243" y="2110897"/>
                    </a:cubicBezTo>
                    <a:close/>
                  </a:path>
                </a:pathLst>
              </a:custGeom>
              <a:solidFill>
                <a:srgbClr val="3024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5" name="Google Shape;445;p22"/>
              <p:cNvSpPr/>
              <p:nvPr/>
            </p:nvSpPr>
            <p:spPr>
              <a:xfrm rot="-1186238">
                <a:off x="6987116" y="1480413"/>
                <a:ext cx="556037" cy="685842"/>
              </a:xfrm>
              <a:prstGeom prst="ellipse">
                <a:avLst/>
              </a:prstGeom>
              <a:noFill/>
              <a:ln cap="flat" cmpd="sng" w="76200">
                <a:solidFill>
                  <a:srgbClr val="30242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sp>
          <p:nvSpPr>
            <p:cNvPr id="446" name="Google Shape;446;p22"/>
            <p:cNvSpPr/>
            <p:nvPr/>
          </p:nvSpPr>
          <p:spPr>
            <a:xfrm>
              <a:off x="7519686" y="2559866"/>
              <a:ext cx="557646" cy="755436"/>
            </a:xfrm>
            <a:custGeom>
              <a:rect b="b" l="l" r="r" t="t"/>
              <a:pathLst>
                <a:path extrusionOk="0" h="755436" w="557646">
                  <a:moveTo>
                    <a:pt x="263190" y="15194"/>
                  </a:moveTo>
                  <a:cubicBezTo>
                    <a:pt x="331477" y="56196"/>
                    <a:pt x="316807" y="135631"/>
                    <a:pt x="316807" y="135631"/>
                  </a:cubicBezTo>
                  <a:cubicBezTo>
                    <a:pt x="316807" y="135631"/>
                    <a:pt x="454187" y="116781"/>
                    <a:pt x="450153" y="257241"/>
                  </a:cubicBezTo>
                  <a:cubicBezTo>
                    <a:pt x="450153" y="257241"/>
                    <a:pt x="559661" y="307558"/>
                    <a:pt x="509418" y="417066"/>
                  </a:cubicBezTo>
                  <a:cubicBezTo>
                    <a:pt x="509418" y="417066"/>
                    <a:pt x="584746" y="436723"/>
                    <a:pt x="547119" y="557086"/>
                  </a:cubicBezTo>
                  <a:cubicBezTo>
                    <a:pt x="510445" y="674443"/>
                    <a:pt x="435410" y="748450"/>
                    <a:pt x="385754" y="755125"/>
                  </a:cubicBezTo>
                  <a:cubicBezTo>
                    <a:pt x="359496" y="758646"/>
                    <a:pt x="297737" y="733121"/>
                    <a:pt x="305072" y="637769"/>
                  </a:cubicBezTo>
                  <a:cubicBezTo>
                    <a:pt x="305072" y="637769"/>
                    <a:pt x="239059" y="674443"/>
                    <a:pt x="195050" y="637769"/>
                  </a:cubicBezTo>
                  <a:cubicBezTo>
                    <a:pt x="137252" y="589579"/>
                    <a:pt x="158376" y="520413"/>
                    <a:pt x="158376" y="520413"/>
                  </a:cubicBezTo>
                  <a:cubicBezTo>
                    <a:pt x="158376" y="520413"/>
                    <a:pt x="92364" y="542417"/>
                    <a:pt x="63024" y="491074"/>
                  </a:cubicBezTo>
                  <a:cubicBezTo>
                    <a:pt x="31192" y="435403"/>
                    <a:pt x="70359" y="359048"/>
                    <a:pt x="70359" y="359048"/>
                  </a:cubicBezTo>
                  <a:cubicBezTo>
                    <a:pt x="70359" y="359048"/>
                    <a:pt x="17623" y="366383"/>
                    <a:pt x="4346" y="315039"/>
                  </a:cubicBezTo>
                  <a:cubicBezTo>
                    <a:pt x="-23819" y="206705"/>
                    <a:pt x="93024" y="114727"/>
                    <a:pt x="121703" y="87662"/>
                  </a:cubicBezTo>
                  <a:lnTo>
                    <a:pt x="99698" y="28984"/>
                  </a:lnTo>
                  <a:cubicBezTo>
                    <a:pt x="99698" y="28984"/>
                    <a:pt x="195050" y="-25734"/>
                    <a:pt x="263190" y="15194"/>
                  </a:cubicBezTo>
                  <a:close/>
                </a:path>
              </a:pathLst>
            </a:custGeom>
            <a:solidFill>
              <a:srgbClr val="EAA5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7" name="Google Shape;447;p22"/>
            <p:cNvSpPr/>
            <p:nvPr/>
          </p:nvSpPr>
          <p:spPr>
            <a:xfrm>
              <a:off x="7564447" y="2697918"/>
              <a:ext cx="280261" cy="247474"/>
            </a:xfrm>
            <a:custGeom>
              <a:rect b="b" l="l" r="r" t="t"/>
              <a:pathLst>
                <a:path extrusionOk="0" h="247474" w="280261">
                  <a:moveTo>
                    <a:pt x="0" y="247474"/>
                  </a:moveTo>
                  <a:cubicBezTo>
                    <a:pt x="83250" y="198478"/>
                    <a:pt x="209408" y="108114"/>
                    <a:pt x="280261" y="0"/>
                  </a:cubicBezTo>
                </a:path>
              </a:pathLst>
            </a:custGeom>
            <a:noFill/>
            <a:ln cap="rnd" cmpd="sng" w="29300">
              <a:solidFill>
                <a:srgbClr val="A1584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448" name="Google Shape;448;p22"/>
            <p:cNvGrpSpPr/>
            <p:nvPr/>
          </p:nvGrpSpPr>
          <p:grpSpPr>
            <a:xfrm>
              <a:off x="7661119" y="2825763"/>
              <a:ext cx="375539" cy="381187"/>
              <a:chOff x="7661119" y="2825763"/>
              <a:chExt cx="375539" cy="381187"/>
            </a:xfrm>
          </p:grpSpPr>
          <p:sp>
            <p:nvSpPr>
              <p:cNvPr id="449" name="Google Shape;449;p22"/>
              <p:cNvSpPr/>
              <p:nvPr/>
            </p:nvSpPr>
            <p:spPr>
              <a:xfrm>
                <a:off x="7661119" y="2825763"/>
                <a:ext cx="313780" cy="272339"/>
              </a:xfrm>
              <a:custGeom>
                <a:rect b="b" l="l" r="r" t="t"/>
                <a:pathLst>
                  <a:path extrusionOk="0" h="272339" w="313780">
                    <a:moveTo>
                      <a:pt x="0" y="272340"/>
                    </a:moveTo>
                    <a:cubicBezTo>
                      <a:pt x="120950" y="202293"/>
                      <a:pt x="227378" y="109875"/>
                      <a:pt x="313781" y="0"/>
                    </a:cubicBezTo>
                  </a:path>
                </a:pathLst>
              </a:custGeom>
              <a:noFill/>
              <a:ln cap="rnd" cmpd="sng" w="29300">
                <a:solidFill>
                  <a:srgbClr val="A1584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0" name="Google Shape;450;p22"/>
              <p:cNvSpPr/>
              <p:nvPr/>
            </p:nvSpPr>
            <p:spPr>
              <a:xfrm>
                <a:off x="7829232" y="2989475"/>
                <a:ext cx="207426" cy="217475"/>
              </a:xfrm>
              <a:custGeom>
                <a:rect b="b" l="l" r="r" t="t"/>
                <a:pathLst>
                  <a:path extrusionOk="0" h="217475" w="207426">
                    <a:moveTo>
                      <a:pt x="0" y="217476"/>
                    </a:moveTo>
                    <a:cubicBezTo>
                      <a:pt x="58678" y="173467"/>
                      <a:pt x="139360" y="92785"/>
                      <a:pt x="207427" y="0"/>
                    </a:cubicBezTo>
                  </a:path>
                </a:pathLst>
              </a:custGeom>
              <a:noFill/>
              <a:ln cap="rnd" cmpd="sng" w="29300">
                <a:solidFill>
                  <a:srgbClr val="A1584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51" name="Google Shape;451;p22"/>
            <p:cNvSpPr/>
            <p:nvPr/>
          </p:nvSpPr>
          <p:spPr>
            <a:xfrm rot="412499">
              <a:off x="7224935" y="4885328"/>
              <a:ext cx="332202" cy="142076"/>
            </a:xfrm>
            <a:custGeom>
              <a:rect b="b" l="l" r="r" t="t"/>
              <a:pathLst>
                <a:path extrusionOk="0" h="324222" w="511633">
                  <a:moveTo>
                    <a:pt x="0" y="315404"/>
                  </a:moveTo>
                  <a:lnTo>
                    <a:pt x="95250" y="315404"/>
                  </a:lnTo>
                  <a:lnTo>
                    <a:pt x="99342" y="315404"/>
                  </a:lnTo>
                  <a:lnTo>
                    <a:pt x="190500" y="315404"/>
                  </a:lnTo>
                  <a:lnTo>
                    <a:pt x="194592" y="315404"/>
                  </a:lnTo>
                  <a:lnTo>
                    <a:pt x="285750" y="315404"/>
                  </a:lnTo>
                  <a:lnTo>
                    <a:pt x="289842" y="315404"/>
                  </a:lnTo>
                  <a:lnTo>
                    <a:pt x="381000" y="315404"/>
                  </a:lnTo>
                  <a:lnTo>
                    <a:pt x="385092" y="315404"/>
                  </a:lnTo>
                  <a:lnTo>
                    <a:pt x="480342" y="315404"/>
                  </a:lnTo>
                  <a:lnTo>
                    <a:pt x="480342" y="324222"/>
                  </a:lnTo>
                  <a:lnTo>
                    <a:pt x="385092" y="324222"/>
                  </a:lnTo>
                  <a:lnTo>
                    <a:pt x="381000" y="324222"/>
                  </a:lnTo>
                  <a:lnTo>
                    <a:pt x="289842" y="324222"/>
                  </a:lnTo>
                  <a:lnTo>
                    <a:pt x="285750" y="324222"/>
                  </a:lnTo>
                  <a:lnTo>
                    <a:pt x="194592" y="324222"/>
                  </a:lnTo>
                  <a:lnTo>
                    <a:pt x="190500" y="324222"/>
                  </a:lnTo>
                  <a:lnTo>
                    <a:pt x="99342" y="324222"/>
                  </a:lnTo>
                  <a:lnTo>
                    <a:pt x="95250" y="324222"/>
                  </a:lnTo>
                  <a:lnTo>
                    <a:pt x="0" y="324222"/>
                  </a:lnTo>
                  <a:close/>
                  <a:moveTo>
                    <a:pt x="495448" y="0"/>
                  </a:moveTo>
                  <a:lnTo>
                    <a:pt x="511633" y="0"/>
                  </a:lnTo>
                  <a:lnTo>
                    <a:pt x="511633" y="19311"/>
                  </a:lnTo>
                  <a:lnTo>
                    <a:pt x="495448" y="19311"/>
                  </a:lnTo>
                  <a:close/>
                  <a:moveTo>
                    <a:pt x="447823" y="0"/>
                  </a:moveTo>
                  <a:lnTo>
                    <a:pt x="464008" y="0"/>
                  </a:lnTo>
                  <a:lnTo>
                    <a:pt x="464008" y="19311"/>
                  </a:lnTo>
                  <a:lnTo>
                    <a:pt x="447823" y="19311"/>
                  </a:lnTo>
                  <a:close/>
                  <a:moveTo>
                    <a:pt x="400198" y="0"/>
                  </a:moveTo>
                  <a:lnTo>
                    <a:pt x="416383" y="0"/>
                  </a:lnTo>
                  <a:lnTo>
                    <a:pt x="416383" y="19311"/>
                  </a:lnTo>
                  <a:lnTo>
                    <a:pt x="400198" y="19311"/>
                  </a:lnTo>
                  <a:close/>
                  <a:moveTo>
                    <a:pt x="352573" y="0"/>
                  </a:moveTo>
                  <a:lnTo>
                    <a:pt x="368758" y="0"/>
                  </a:lnTo>
                  <a:lnTo>
                    <a:pt x="368758" y="19311"/>
                  </a:lnTo>
                  <a:lnTo>
                    <a:pt x="352573" y="19311"/>
                  </a:lnTo>
                  <a:close/>
                  <a:moveTo>
                    <a:pt x="304948" y="0"/>
                  </a:moveTo>
                  <a:lnTo>
                    <a:pt x="321133" y="0"/>
                  </a:lnTo>
                  <a:lnTo>
                    <a:pt x="321133" y="19311"/>
                  </a:lnTo>
                  <a:lnTo>
                    <a:pt x="304948" y="19311"/>
                  </a:lnTo>
                  <a:close/>
                  <a:moveTo>
                    <a:pt x="257323" y="0"/>
                  </a:moveTo>
                  <a:lnTo>
                    <a:pt x="273508" y="0"/>
                  </a:lnTo>
                  <a:lnTo>
                    <a:pt x="273508" y="19311"/>
                  </a:lnTo>
                  <a:lnTo>
                    <a:pt x="257323" y="19311"/>
                  </a:lnTo>
                  <a:close/>
                  <a:moveTo>
                    <a:pt x="209698" y="0"/>
                  </a:moveTo>
                  <a:lnTo>
                    <a:pt x="225883" y="0"/>
                  </a:lnTo>
                  <a:lnTo>
                    <a:pt x="225883" y="19311"/>
                  </a:lnTo>
                  <a:lnTo>
                    <a:pt x="209698" y="19311"/>
                  </a:lnTo>
                  <a:close/>
                  <a:moveTo>
                    <a:pt x="162073" y="0"/>
                  </a:moveTo>
                  <a:lnTo>
                    <a:pt x="178258" y="0"/>
                  </a:lnTo>
                  <a:lnTo>
                    <a:pt x="178258" y="19311"/>
                  </a:lnTo>
                  <a:lnTo>
                    <a:pt x="162073" y="19311"/>
                  </a:lnTo>
                  <a:close/>
                  <a:moveTo>
                    <a:pt x="114448" y="0"/>
                  </a:moveTo>
                  <a:lnTo>
                    <a:pt x="130633" y="0"/>
                  </a:lnTo>
                  <a:lnTo>
                    <a:pt x="130633" y="19311"/>
                  </a:lnTo>
                  <a:lnTo>
                    <a:pt x="114448" y="19311"/>
                  </a:lnTo>
                  <a:close/>
                  <a:moveTo>
                    <a:pt x="66823" y="0"/>
                  </a:moveTo>
                  <a:lnTo>
                    <a:pt x="83008" y="0"/>
                  </a:lnTo>
                  <a:lnTo>
                    <a:pt x="83008" y="19311"/>
                  </a:lnTo>
                  <a:lnTo>
                    <a:pt x="66823" y="19311"/>
                  </a:lnTo>
                  <a:close/>
                  <a:moveTo>
                    <a:pt x="19198" y="0"/>
                  </a:moveTo>
                  <a:lnTo>
                    <a:pt x="35383" y="0"/>
                  </a:lnTo>
                  <a:lnTo>
                    <a:pt x="35383" y="19311"/>
                  </a:lnTo>
                  <a:lnTo>
                    <a:pt x="19198" y="1931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2" name="Google Shape;452;p22"/>
            <p:cNvSpPr/>
            <p:nvPr/>
          </p:nvSpPr>
          <p:spPr>
            <a:xfrm rot="462155">
              <a:off x="7158502" y="5194355"/>
              <a:ext cx="346270" cy="45719"/>
            </a:xfrm>
            <a:custGeom>
              <a:rect b="b" l="l" r="r" t="t"/>
              <a:pathLst>
                <a:path extrusionOk="0" h="19310" w="613916">
                  <a:moveTo>
                    <a:pt x="597843" y="0"/>
                  </a:moveTo>
                  <a:lnTo>
                    <a:pt x="613916" y="0"/>
                  </a:lnTo>
                  <a:lnTo>
                    <a:pt x="613916" y="19310"/>
                  </a:lnTo>
                  <a:lnTo>
                    <a:pt x="597843" y="19310"/>
                  </a:lnTo>
                  <a:close/>
                  <a:moveTo>
                    <a:pt x="541809" y="0"/>
                  </a:moveTo>
                  <a:lnTo>
                    <a:pt x="557771" y="0"/>
                  </a:lnTo>
                  <a:lnTo>
                    <a:pt x="557771" y="19310"/>
                  </a:lnTo>
                  <a:lnTo>
                    <a:pt x="541809" y="19310"/>
                  </a:lnTo>
                  <a:close/>
                  <a:moveTo>
                    <a:pt x="485775" y="0"/>
                  </a:moveTo>
                  <a:lnTo>
                    <a:pt x="501849" y="0"/>
                  </a:lnTo>
                  <a:lnTo>
                    <a:pt x="501849" y="19310"/>
                  </a:lnTo>
                  <a:lnTo>
                    <a:pt x="485775" y="19310"/>
                  </a:lnTo>
                  <a:close/>
                  <a:moveTo>
                    <a:pt x="435918" y="0"/>
                  </a:moveTo>
                  <a:lnTo>
                    <a:pt x="451991" y="0"/>
                  </a:lnTo>
                  <a:lnTo>
                    <a:pt x="451991" y="19310"/>
                  </a:lnTo>
                  <a:lnTo>
                    <a:pt x="435918" y="19310"/>
                  </a:lnTo>
                  <a:close/>
                  <a:moveTo>
                    <a:pt x="379884" y="0"/>
                  </a:moveTo>
                  <a:lnTo>
                    <a:pt x="395846" y="0"/>
                  </a:lnTo>
                  <a:lnTo>
                    <a:pt x="395846" y="19310"/>
                  </a:lnTo>
                  <a:lnTo>
                    <a:pt x="379884" y="19310"/>
                  </a:lnTo>
                  <a:close/>
                  <a:moveTo>
                    <a:pt x="323850" y="0"/>
                  </a:moveTo>
                  <a:lnTo>
                    <a:pt x="339924" y="0"/>
                  </a:lnTo>
                  <a:lnTo>
                    <a:pt x="339924" y="19310"/>
                  </a:lnTo>
                  <a:lnTo>
                    <a:pt x="323850" y="19310"/>
                  </a:lnTo>
                  <a:close/>
                  <a:moveTo>
                    <a:pt x="273993" y="0"/>
                  </a:moveTo>
                  <a:lnTo>
                    <a:pt x="290066" y="0"/>
                  </a:lnTo>
                  <a:lnTo>
                    <a:pt x="290066" y="19310"/>
                  </a:lnTo>
                  <a:lnTo>
                    <a:pt x="273993" y="19310"/>
                  </a:lnTo>
                  <a:close/>
                  <a:moveTo>
                    <a:pt x="217959" y="0"/>
                  </a:moveTo>
                  <a:lnTo>
                    <a:pt x="233921" y="0"/>
                  </a:lnTo>
                  <a:lnTo>
                    <a:pt x="233921" y="19310"/>
                  </a:lnTo>
                  <a:lnTo>
                    <a:pt x="217959" y="19310"/>
                  </a:lnTo>
                  <a:close/>
                  <a:moveTo>
                    <a:pt x="161925" y="0"/>
                  </a:moveTo>
                  <a:lnTo>
                    <a:pt x="177999" y="0"/>
                  </a:lnTo>
                  <a:lnTo>
                    <a:pt x="177999" y="19310"/>
                  </a:lnTo>
                  <a:lnTo>
                    <a:pt x="161925" y="19310"/>
                  </a:lnTo>
                  <a:close/>
                  <a:moveTo>
                    <a:pt x="112068" y="0"/>
                  </a:moveTo>
                  <a:lnTo>
                    <a:pt x="128141" y="0"/>
                  </a:lnTo>
                  <a:lnTo>
                    <a:pt x="128141" y="19310"/>
                  </a:lnTo>
                  <a:lnTo>
                    <a:pt x="112068" y="19310"/>
                  </a:lnTo>
                  <a:close/>
                  <a:moveTo>
                    <a:pt x="56034" y="0"/>
                  </a:moveTo>
                  <a:lnTo>
                    <a:pt x="71996" y="0"/>
                  </a:lnTo>
                  <a:lnTo>
                    <a:pt x="71996" y="19310"/>
                  </a:lnTo>
                  <a:lnTo>
                    <a:pt x="56034" y="19310"/>
                  </a:lnTo>
                  <a:close/>
                  <a:moveTo>
                    <a:pt x="0" y="0"/>
                  </a:moveTo>
                  <a:lnTo>
                    <a:pt x="16074" y="0"/>
                  </a:lnTo>
                  <a:lnTo>
                    <a:pt x="16074" y="19310"/>
                  </a:lnTo>
                  <a:lnTo>
                    <a:pt x="0" y="19310"/>
                  </a:lnTo>
                  <a:close/>
                </a:path>
              </a:pathLst>
            </a:custGeom>
            <a:solidFill>
              <a:schemeClr val="lt1">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sp>
        <p:nvSpPr>
          <p:cNvPr id="453" name="Google Shape;453;p22"/>
          <p:cNvSpPr txBox="1"/>
          <p:nvPr/>
        </p:nvSpPr>
        <p:spPr>
          <a:xfrm>
            <a:off x="2342782" y="498684"/>
            <a:ext cx="734700" cy="537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Albert Sans"/>
              <a:buNone/>
            </a:pPr>
            <a:r>
              <a:rPr b="1" i="0" lang="en" sz="3000" u="none" cap="none" strike="noStrike">
                <a:solidFill>
                  <a:schemeClr val="dk1"/>
                </a:solidFill>
                <a:latin typeface="Readex Pro"/>
                <a:ea typeface="Readex Pro"/>
                <a:cs typeface="Readex Pro"/>
                <a:sym typeface="Readex Pro"/>
              </a:rPr>
              <a:t>05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2000"/>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3"/>
          <p:cNvSpPr/>
          <p:nvPr/>
        </p:nvSpPr>
        <p:spPr>
          <a:xfrm rot="2494801">
            <a:off x="7797773" y="812868"/>
            <a:ext cx="1600204" cy="321296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eadex Pro"/>
              <a:ea typeface="Readex Pro"/>
              <a:cs typeface="Readex Pro"/>
              <a:sym typeface="Readex Pro"/>
            </a:endParaRPr>
          </a:p>
        </p:txBody>
      </p:sp>
      <p:sp>
        <p:nvSpPr>
          <p:cNvPr id="459" name="Google Shape;459;p23"/>
          <p:cNvSpPr txBox="1"/>
          <p:nvPr>
            <p:ph idx="4294967295" type="title"/>
          </p:nvPr>
        </p:nvSpPr>
        <p:spPr>
          <a:xfrm>
            <a:off x="3957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Montserrat"/>
                <a:ea typeface="Montserrat"/>
                <a:cs typeface="Montserrat"/>
                <a:sym typeface="Montserrat"/>
              </a:rPr>
              <a:t>Three</a:t>
            </a:r>
            <a:r>
              <a:rPr lang="en" sz="3600">
                <a:latin typeface="Montserrat"/>
                <a:ea typeface="Montserrat"/>
                <a:cs typeface="Montserrat"/>
                <a:sym typeface="Montserrat"/>
              </a:rPr>
              <a:t> </a:t>
            </a:r>
            <a:r>
              <a:rPr lang="en" sz="3600">
                <a:solidFill>
                  <a:schemeClr val="lt1"/>
                </a:solidFill>
                <a:highlight>
                  <a:schemeClr val="dk1"/>
                </a:highlight>
                <a:latin typeface="Montserrat"/>
                <a:ea typeface="Montserrat"/>
                <a:cs typeface="Montserrat"/>
                <a:sym typeface="Montserrat"/>
              </a:rPr>
              <a:t>Industries</a:t>
            </a:r>
            <a:endParaRPr sz="3600">
              <a:solidFill>
                <a:schemeClr val="lt1"/>
              </a:solidFill>
              <a:highlight>
                <a:schemeClr val="dk1"/>
              </a:highlight>
              <a:latin typeface="Montserrat"/>
              <a:ea typeface="Montserrat"/>
              <a:cs typeface="Montserrat"/>
              <a:sym typeface="Montserrat"/>
            </a:endParaRPr>
          </a:p>
        </p:txBody>
      </p:sp>
      <p:sp>
        <p:nvSpPr>
          <p:cNvPr id="460" name="Google Shape;460;p23"/>
          <p:cNvSpPr txBox="1"/>
          <p:nvPr>
            <p:ph idx="4294967295" type="subTitle"/>
          </p:nvPr>
        </p:nvSpPr>
        <p:spPr>
          <a:xfrm>
            <a:off x="471925" y="1150188"/>
            <a:ext cx="4638000" cy="4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Montserrat"/>
                <a:ea typeface="Montserrat"/>
                <a:cs typeface="Montserrat"/>
                <a:sym typeface="Montserrat"/>
              </a:rPr>
              <a:t>Fast Food Industry</a:t>
            </a:r>
            <a:endParaRPr b="1" sz="2100">
              <a:latin typeface="Montserrat"/>
              <a:ea typeface="Montserrat"/>
              <a:cs typeface="Montserrat"/>
              <a:sym typeface="Montserrat"/>
            </a:endParaRPr>
          </a:p>
        </p:txBody>
      </p:sp>
      <p:sp>
        <p:nvSpPr>
          <p:cNvPr id="461" name="Google Shape;461;p23"/>
          <p:cNvSpPr txBox="1"/>
          <p:nvPr>
            <p:ph idx="1" type="subTitle"/>
          </p:nvPr>
        </p:nvSpPr>
        <p:spPr>
          <a:xfrm>
            <a:off x="814825" y="1605463"/>
            <a:ext cx="4638000" cy="9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highlight>
                  <a:schemeClr val="lt2"/>
                </a:highlight>
                <a:latin typeface="Montserrat"/>
                <a:ea typeface="Montserrat"/>
                <a:cs typeface="Montserrat"/>
                <a:sym typeface="Montserrat"/>
              </a:rPr>
              <a:t>McDonald’s</a:t>
            </a:r>
            <a:endParaRPr b="1" sz="1800">
              <a:highlight>
                <a:schemeClr val="lt2"/>
              </a:highlight>
              <a:latin typeface="Montserrat"/>
              <a:ea typeface="Montserrat"/>
              <a:cs typeface="Montserrat"/>
              <a:sym typeface="Montserrat"/>
            </a:endParaRPr>
          </a:p>
        </p:txBody>
      </p:sp>
      <p:grpSp>
        <p:nvGrpSpPr>
          <p:cNvPr id="462" name="Google Shape;462;p23"/>
          <p:cNvGrpSpPr/>
          <p:nvPr/>
        </p:nvGrpSpPr>
        <p:grpSpPr>
          <a:xfrm>
            <a:off x="5907249" y="958859"/>
            <a:ext cx="3115731" cy="4322424"/>
            <a:chOff x="5907249" y="958859"/>
            <a:chExt cx="3115731" cy="4322424"/>
          </a:xfrm>
        </p:grpSpPr>
        <p:sp>
          <p:nvSpPr>
            <p:cNvPr id="463" name="Google Shape;463;p23"/>
            <p:cNvSpPr/>
            <p:nvPr/>
          </p:nvSpPr>
          <p:spPr>
            <a:xfrm>
              <a:off x="7837315" y="1252833"/>
              <a:ext cx="103055" cy="126829"/>
            </a:xfrm>
            <a:custGeom>
              <a:rect b="b" l="l" r="r" t="t"/>
              <a:pathLst>
                <a:path extrusionOk="0" h="2646" w="2150">
                  <a:moveTo>
                    <a:pt x="808" y="1"/>
                  </a:moveTo>
                  <a:cubicBezTo>
                    <a:pt x="284" y="1"/>
                    <a:pt x="1" y="518"/>
                    <a:pt x="84" y="1203"/>
                  </a:cubicBezTo>
                  <a:cubicBezTo>
                    <a:pt x="164" y="1841"/>
                    <a:pt x="606" y="2646"/>
                    <a:pt x="1106" y="2646"/>
                  </a:cubicBezTo>
                  <a:cubicBezTo>
                    <a:pt x="1179" y="2646"/>
                    <a:pt x="1253" y="2629"/>
                    <a:pt x="1327" y="2591"/>
                  </a:cubicBezTo>
                  <a:cubicBezTo>
                    <a:pt x="1747" y="2372"/>
                    <a:pt x="2149" y="1970"/>
                    <a:pt x="2021" y="1239"/>
                  </a:cubicBezTo>
                  <a:cubicBezTo>
                    <a:pt x="1930" y="508"/>
                    <a:pt x="1546" y="143"/>
                    <a:pt x="962" y="15"/>
                  </a:cubicBezTo>
                  <a:cubicBezTo>
                    <a:pt x="908" y="5"/>
                    <a:pt x="857" y="1"/>
                    <a:pt x="808" y="1"/>
                  </a:cubicBez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a:off x="8201367" y="1252833"/>
              <a:ext cx="103007" cy="126829"/>
            </a:xfrm>
            <a:custGeom>
              <a:rect b="b" l="l" r="r" t="t"/>
              <a:pathLst>
                <a:path extrusionOk="0" h="2646" w="2149">
                  <a:moveTo>
                    <a:pt x="1346" y="1"/>
                  </a:moveTo>
                  <a:cubicBezTo>
                    <a:pt x="1295" y="1"/>
                    <a:pt x="1243" y="5"/>
                    <a:pt x="1188" y="15"/>
                  </a:cubicBezTo>
                  <a:cubicBezTo>
                    <a:pt x="603" y="143"/>
                    <a:pt x="219" y="508"/>
                    <a:pt x="128" y="1239"/>
                  </a:cubicBezTo>
                  <a:cubicBezTo>
                    <a:pt x="0" y="1970"/>
                    <a:pt x="384" y="2372"/>
                    <a:pt x="822" y="2591"/>
                  </a:cubicBezTo>
                  <a:cubicBezTo>
                    <a:pt x="897" y="2629"/>
                    <a:pt x="971" y="2646"/>
                    <a:pt x="1044" y="2646"/>
                  </a:cubicBezTo>
                  <a:cubicBezTo>
                    <a:pt x="1543" y="2646"/>
                    <a:pt x="1985" y="1841"/>
                    <a:pt x="2065" y="1203"/>
                  </a:cubicBezTo>
                  <a:cubicBezTo>
                    <a:pt x="2148" y="518"/>
                    <a:pt x="1881" y="1"/>
                    <a:pt x="1346" y="1"/>
                  </a:cubicBez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23"/>
            <p:cNvGrpSpPr/>
            <p:nvPr/>
          </p:nvGrpSpPr>
          <p:grpSpPr>
            <a:xfrm>
              <a:off x="5907249" y="1248279"/>
              <a:ext cx="1797469" cy="3922422"/>
              <a:chOff x="5678649" y="1248279"/>
              <a:chExt cx="1797469" cy="3922422"/>
            </a:xfrm>
          </p:grpSpPr>
          <p:sp>
            <p:nvSpPr>
              <p:cNvPr id="466" name="Google Shape;466;p23"/>
              <p:cNvSpPr/>
              <p:nvPr/>
            </p:nvSpPr>
            <p:spPr>
              <a:xfrm>
                <a:off x="6241730" y="1853219"/>
                <a:ext cx="42" cy="1290418"/>
              </a:xfrm>
              <a:custGeom>
                <a:rect b="b" l="l" r="r" t="t"/>
                <a:pathLst>
                  <a:path extrusionOk="0" fill="none" h="30664" w="1">
                    <a:moveTo>
                      <a:pt x="0" y="30664"/>
                    </a:moveTo>
                    <a:lnTo>
                      <a:pt x="0" y="0"/>
                    </a:lnTo>
                  </a:path>
                </a:pathLst>
              </a:custGeom>
              <a:noFill/>
              <a:ln cap="flat" cmpd="sng" w="5950">
                <a:solidFill>
                  <a:srgbClr val="041A35"/>
                </a:solidFill>
                <a:prstDash val="solid"/>
                <a:miter lim="182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6147291" y="3544089"/>
                <a:ext cx="431009" cy="1619591"/>
              </a:xfrm>
              <a:custGeom>
                <a:rect b="b" l="l" r="r" t="t"/>
                <a:pathLst>
                  <a:path extrusionOk="0" fill="none" h="33789" w="8992">
                    <a:moveTo>
                      <a:pt x="8991" y="33789"/>
                    </a:moveTo>
                    <a:lnTo>
                      <a:pt x="8991" y="0"/>
                    </a:lnTo>
                    <a:lnTo>
                      <a:pt x="1" y="25675"/>
                    </a:lnTo>
                  </a:path>
                </a:pathLst>
              </a:custGeom>
              <a:noFill/>
              <a:ln cap="rnd" cmpd="sng" w="9525">
                <a:solidFill>
                  <a:schemeClr val="dk1"/>
                </a:solidFill>
                <a:prstDash val="solid"/>
                <a:miter lim="182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a:off x="6577394" y="3544089"/>
                <a:ext cx="435371" cy="1214034"/>
              </a:xfrm>
              <a:custGeom>
                <a:rect b="b" l="l" r="r" t="t"/>
                <a:pathLst>
                  <a:path extrusionOk="0" fill="none" h="25328" w="9083">
                    <a:moveTo>
                      <a:pt x="9082" y="25328"/>
                    </a:moveTo>
                    <a:lnTo>
                      <a:pt x="0" y="0"/>
                    </a:lnTo>
                  </a:path>
                </a:pathLst>
              </a:custGeom>
              <a:noFill/>
              <a:ln cap="rnd" cmpd="sng" w="9525">
                <a:solidFill>
                  <a:schemeClr val="dk1"/>
                </a:solidFill>
                <a:prstDash val="solid"/>
                <a:miter lim="182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5678649" y="1248279"/>
                <a:ext cx="1797469" cy="2567361"/>
              </a:xfrm>
              <a:custGeom>
                <a:rect b="b" l="l" r="r" t="t"/>
                <a:pathLst>
                  <a:path extrusionOk="0" h="53562" w="37500">
                    <a:moveTo>
                      <a:pt x="1" y="0"/>
                    </a:moveTo>
                    <a:lnTo>
                      <a:pt x="1" y="53561"/>
                    </a:lnTo>
                    <a:lnTo>
                      <a:pt x="37499" y="53561"/>
                    </a:lnTo>
                    <a:lnTo>
                      <a:pt x="37499"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6067578" y="1828127"/>
                <a:ext cx="1054659" cy="893510"/>
              </a:xfrm>
              <a:custGeom>
                <a:rect b="b" l="l" r="r" t="t"/>
                <a:pathLst>
                  <a:path extrusionOk="0" fill="none" h="18641" w="22003">
                    <a:moveTo>
                      <a:pt x="1" y="18640"/>
                    </a:moveTo>
                    <a:lnTo>
                      <a:pt x="3454" y="13998"/>
                    </a:lnTo>
                    <a:lnTo>
                      <a:pt x="11422" y="15808"/>
                    </a:lnTo>
                    <a:lnTo>
                      <a:pt x="22002" y="1"/>
                    </a:lnTo>
                  </a:path>
                </a:pathLst>
              </a:custGeom>
              <a:noFill/>
              <a:ln cap="rnd" cmpd="sng" w="9525">
                <a:solidFill>
                  <a:schemeClr val="dk1"/>
                </a:solidFill>
                <a:prstDash val="solid"/>
                <a:miter lim="182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6577394" y="5088353"/>
                <a:ext cx="48" cy="82348"/>
              </a:xfrm>
              <a:custGeom>
                <a:rect b="b" l="l" r="r" t="t"/>
                <a:pathLst>
                  <a:path extrusionOk="0" fill="none" h="1718" w="1">
                    <a:moveTo>
                      <a:pt x="0" y="0"/>
                    </a:moveTo>
                    <a:lnTo>
                      <a:pt x="0" y="1718"/>
                    </a:lnTo>
                  </a:path>
                </a:pathLst>
              </a:custGeom>
              <a:noFill/>
              <a:ln cap="rnd" cmpd="sng" w="28775">
                <a:solidFill>
                  <a:srgbClr val="041A35"/>
                </a:solidFill>
                <a:prstDash val="solid"/>
                <a:miter lim="182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6998678" y="4719555"/>
                <a:ext cx="24589" cy="65763"/>
              </a:xfrm>
              <a:custGeom>
                <a:rect b="b" l="l" r="r" t="t"/>
                <a:pathLst>
                  <a:path extrusionOk="0" fill="none" h="1372" w="513">
                    <a:moveTo>
                      <a:pt x="1" y="1"/>
                    </a:moveTo>
                    <a:lnTo>
                      <a:pt x="513" y="1371"/>
                    </a:lnTo>
                  </a:path>
                </a:pathLst>
              </a:custGeom>
              <a:noFill/>
              <a:ln cap="rnd" cmpd="sng" w="28775">
                <a:solidFill>
                  <a:srgbClr val="041A35"/>
                </a:solidFill>
                <a:prstDash val="solid"/>
                <a:miter lim="182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6138519" y="4739735"/>
                <a:ext cx="21953" cy="63079"/>
              </a:xfrm>
              <a:custGeom>
                <a:rect b="b" l="l" r="r" t="t"/>
                <a:pathLst>
                  <a:path extrusionOk="0" fill="none" h="1316" w="458">
                    <a:moveTo>
                      <a:pt x="458" y="0"/>
                    </a:moveTo>
                    <a:lnTo>
                      <a:pt x="1" y="1316"/>
                    </a:lnTo>
                  </a:path>
                </a:pathLst>
              </a:custGeom>
              <a:noFill/>
              <a:ln cap="rnd" cmpd="sng" w="28775">
                <a:solidFill>
                  <a:srgbClr val="041A35"/>
                </a:solidFill>
                <a:prstDash val="solid"/>
                <a:miter lim="182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7049487" y="1727420"/>
                <a:ext cx="141976" cy="151563"/>
              </a:xfrm>
              <a:custGeom>
                <a:rect b="b" l="l" r="r" t="t"/>
                <a:pathLst>
                  <a:path extrusionOk="0" h="3162" w="2962">
                    <a:moveTo>
                      <a:pt x="2961" y="0"/>
                    </a:moveTo>
                    <a:lnTo>
                      <a:pt x="1" y="1023"/>
                    </a:lnTo>
                    <a:lnTo>
                      <a:pt x="2961" y="3161"/>
                    </a:lnTo>
                    <a:lnTo>
                      <a:pt x="2961" y="0"/>
                    </a:lnTo>
                    <a:close/>
                  </a:path>
                </a:pathLst>
              </a:custGeom>
              <a:solidFill>
                <a:srgbClr val="FFBA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5883659" y="3115758"/>
                <a:ext cx="1369959" cy="48"/>
              </a:xfrm>
              <a:custGeom>
                <a:rect b="b" l="l" r="r" t="t"/>
                <a:pathLst>
                  <a:path extrusionOk="0" fill="none" h="1" w="28581">
                    <a:moveTo>
                      <a:pt x="0" y="0"/>
                    </a:moveTo>
                    <a:lnTo>
                      <a:pt x="28581" y="0"/>
                    </a:lnTo>
                  </a:path>
                </a:pathLst>
              </a:custGeom>
              <a:noFill/>
              <a:ln cap="flat" cmpd="sng" w="9525">
                <a:solidFill>
                  <a:schemeClr val="dk1"/>
                </a:solidFill>
                <a:prstDash val="solid"/>
                <a:miter lim="182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5949327" y="3332080"/>
                <a:ext cx="727951" cy="95529"/>
              </a:xfrm>
              <a:custGeom>
                <a:rect b="b" l="l" r="r" t="t"/>
                <a:pathLst>
                  <a:path extrusionOk="0" h="1993" w="15187">
                    <a:moveTo>
                      <a:pt x="1" y="1"/>
                    </a:moveTo>
                    <a:lnTo>
                      <a:pt x="1" y="1993"/>
                    </a:lnTo>
                    <a:lnTo>
                      <a:pt x="15186" y="1993"/>
                    </a:lnTo>
                    <a:lnTo>
                      <a:pt x="15186" y="1"/>
                    </a:lnTo>
                    <a:close/>
                  </a:path>
                </a:pathLst>
              </a:custGeom>
              <a:solidFill>
                <a:srgbClr val="FFBA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5949327" y="1435698"/>
                <a:ext cx="1006487" cy="133204"/>
              </a:xfrm>
              <a:custGeom>
                <a:rect b="b" l="l" r="r" t="t"/>
                <a:pathLst>
                  <a:path extrusionOk="0" h="2779" w="20998">
                    <a:moveTo>
                      <a:pt x="1" y="1"/>
                    </a:moveTo>
                    <a:lnTo>
                      <a:pt x="1" y="2778"/>
                    </a:lnTo>
                    <a:lnTo>
                      <a:pt x="20997" y="2778"/>
                    </a:lnTo>
                    <a:lnTo>
                      <a:pt x="20997" y="1"/>
                    </a:lnTo>
                    <a:close/>
                  </a:path>
                </a:pathLst>
              </a:custGeom>
              <a:solidFill>
                <a:srgbClr val="FFBA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5949327" y="3467012"/>
                <a:ext cx="515083" cy="95529"/>
              </a:xfrm>
              <a:custGeom>
                <a:rect b="b" l="l" r="r" t="t"/>
                <a:pathLst>
                  <a:path extrusionOk="0" h="1993" w="10746">
                    <a:moveTo>
                      <a:pt x="1" y="0"/>
                    </a:moveTo>
                    <a:lnTo>
                      <a:pt x="1" y="1992"/>
                    </a:lnTo>
                    <a:lnTo>
                      <a:pt x="10746" y="1992"/>
                    </a:lnTo>
                    <a:lnTo>
                      <a:pt x="10746" y="0"/>
                    </a:lnTo>
                    <a:close/>
                  </a:path>
                </a:pathLst>
              </a:custGeom>
              <a:solidFill>
                <a:srgbClr val="FFBA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
              <p:cNvSpPr/>
              <p:nvPr/>
            </p:nvSpPr>
            <p:spPr>
              <a:xfrm>
                <a:off x="6741182" y="3332080"/>
                <a:ext cx="446731" cy="95529"/>
              </a:xfrm>
              <a:custGeom>
                <a:rect b="b" l="l" r="r" t="t"/>
                <a:pathLst>
                  <a:path extrusionOk="0" h="1993" w="9320">
                    <a:moveTo>
                      <a:pt x="0" y="1"/>
                    </a:moveTo>
                    <a:lnTo>
                      <a:pt x="0" y="1993"/>
                    </a:lnTo>
                    <a:lnTo>
                      <a:pt x="9320" y="1993"/>
                    </a:lnTo>
                    <a:lnTo>
                      <a:pt x="9320" y="1"/>
                    </a:lnTo>
                    <a:close/>
                  </a:path>
                </a:pathLst>
              </a:custGeom>
              <a:solidFill>
                <a:srgbClr val="FFBA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23"/>
            <p:cNvSpPr/>
            <p:nvPr/>
          </p:nvSpPr>
          <p:spPr>
            <a:xfrm>
              <a:off x="7932414" y="1673974"/>
              <a:ext cx="268949" cy="818160"/>
            </a:xfrm>
            <a:custGeom>
              <a:rect b="b" l="l" r="r" t="t"/>
              <a:pathLst>
                <a:path extrusionOk="0" h="17069" w="5611">
                  <a:moveTo>
                    <a:pt x="1" y="0"/>
                  </a:moveTo>
                  <a:lnTo>
                    <a:pt x="293" y="7767"/>
                  </a:lnTo>
                  <a:lnTo>
                    <a:pt x="2779" y="17068"/>
                  </a:lnTo>
                  <a:lnTo>
                    <a:pt x="5410" y="7767"/>
                  </a:lnTo>
                  <a:lnTo>
                    <a:pt x="5611" y="73"/>
                  </a:lnTo>
                  <a:lnTo>
                    <a:pt x="2486" y="4021"/>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6728048" y="1984054"/>
              <a:ext cx="268086" cy="285582"/>
            </a:xfrm>
            <a:custGeom>
              <a:rect b="b" l="l" r="r" t="t"/>
              <a:pathLst>
                <a:path extrusionOk="0" h="5958" w="5593">
                  <a:moveTo>
                    <a:pt x="3052" y="0"/>
                  </a:moveTo>
                  <a:lnTo>
                    <a:pt x="1298" y="128"/>
                  </a:lnTo>
                  <a:cubicBezTo>
                    <a:pt x="548" y="183"/>
                    <a:pt x="0" y="859"/>
                    <a:pt x="110" y="1608"/>
                  </a:cubicBezTo>
                  <a:lnTo>
                    <a:pt x="475" y="3948"/>
                  </a:lnTo>
                  <a:lnTo>
                    <a:pt x="1572" y="4222"/>
                  </a:lnTo>
                  <a:lnTo>
                    <a:pt x="2559" y="4934"/>
                  </a:lnTo>
                  <a:lnTo>
                    <a:pt x="3765" y="5958"/>
                  </a:lnTo>
                  <a:lnTo>
                    <a:pt x="5592" y="4660"/>
                  </a:lnTo>
                  <a:lnTo>
                    <a:pt x="5592" y="3619"/>
                  </a:lnTo>
                  <a:lnTo>
                    <a:pt x="3454" y="1755"/>
                  </a:lnTo>
                  <a:lnTo>
                    <a:pt x="3052" y="0"/>
                  </a:ln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7432281" y="5008209"/>
              <a:ext cx="610564" cy="218908"/>
            </a:xfrm>
            <a:custGeom>
              <a:rect b="b" l="l" r="r" t="t"/>
              <a:pathLst>
                <a:path extrusionOk="0" h="4567" w="12738">
                  <a:moveTo>
                    <a:pt x="7512" y="0"/>
                  </a:moveTo>
                  <a:cubicBezTo>
                    <a:pt x="7390" y="0"/>
                    <a:pt x="7252" y="79"/>
                    <a:pt x="7072" y="265"/>
                  </a:cubicBezTo>
                  <a:cubicBezTo>
                    <a:pt x="6067" y="1325"/>
                    <a:pt x="5135" y="1453"/>
                    <a:pt x="3856" y="1837"/>
                  </a:cubicBezTo>
                  <a:cubicBezTo>
                    <a:pt x="421" y="2915"/>
                    <a:pt x="0" y="4084"/>
                    <a:pt x="1042" y="4395"/>
                  </a:cubicBezTo>
                  <a:cubicBezTo>
                    <a:pt x="1477" y="4533"/>
                    <a:pt x="2294" y="4566"/>
                    <a:pt x="3154" y="4566"/>
                  </a:cubicBezTo>
                  <a:cubicBezTo>
                    <a:pt x="3774" y="4566"/>
                    <a:pt x="4416" y="4549"/>
                    <a:pt x="4953" y="4541"/>
                  </a:cubicBezTo>
                  <a:cubicBezTo>
                    <a:pt x="6031" y="4523"/>
                    <a:pt x="10526" y="4176"/>
                    <a:pt x="12207" y="4066"/>
                  </a:cubicBezTo>
                  <a:cubicBezTo>
                    <a:pt x="12573" y="4030"/>
                    <a:pt x="12737" y="3701"/>
                    <a:pt x="12646" y="3244"/>
                  </a:cubicBezTo>
                  <a:cubicBezTo>
                    <a:pt x="12518" y="2440"/>
                    <a:pt x="12372" y="1289"/>
                    <a:pt x="12335" y="722"/>
                  </a:cubicBezTo>
                  <a:cubicBezTo>
                    <a:pt x="12335" y="630"/>
                    <a:pt x="12241" y="557"/>
                    <a:pt x="12154" y="557"/>
                  </a:cubicBezTo>
                  <a:cubicBezTo>
                    <a:pt x="12120" y="557"/>
                    <a:pt x="12087" y="568"/>
                    <a:pt x="12061" y="594"/>
                  </a:cubicBezTo>
                  <a:cubicBezTo>
                    <a:pt x="11531" y="1051"/>
                    <a:pt x="10947" y="1544"/>
                    <a:pt x="10380" y="1617"/>
                  </a:cubicBezTo>
                  <a:cubicBezTo>
                    <a:pt x="10308" y="1625"/>
                    <a:pt x="10235" y="1629"/>
                    <a:pt x="10161" y="1629"/>
                  </a:cubicBezTo>
                  <a:cubicBezTo>
                    <a:pt x="9517" y="1629"/>
                    <a:pt x="8799" y="1341"/>
                    <a:pt x="8242" y="685"/>
                  </a:cubicBezTo>
                  <a:cubicBezTo>
                    <a:pt x="7928" y="299"/>
                    <a:pt x="7750" y="0"/>
                    <a:pt x="7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7459411" y="5155795"/>
              <a:ext cx="585160" cy="99604"/>
            </a:xfrm>
            <a:custGeom>
              <a:rect b="b" l="l" r="r" t="t"/>
              <a:pathLst>
                <a:path extrusionOk="0" h="2078" w="12208">
                  <a:moveTo>
                    <a:pt x="11696" y="0"/>
                  </a:moveTo>
                  <a:cubicBezTo>
                    <a:pt x="11696" y="0"/>
                    <a:pt x="7676" y="841"/>
                    <a:pt x="5776" y="914"/>
                  </a:cubicBezTo>
                  <a:cubicBezTo>
                    <a:pt x="4656" y="952"/>
                    <a:pt x="3753" y="967"/>
                    <a:pt x="3024" y="967"/>
                  </a:cubicBezTo>
                  <a:cubicBezTo>
                    <a:pt x="253" y="967"/>
                    <a:pt x="1" y="750"/>
                    <a:pt x="1" y="750"/>
                  </a:cubicBezTo>
                  <a:lnTo>
                    <a:pt x="1" y="750"/>
                  </a:lnTo>
                  <a:cubicBezTo>
                    <a:pt x="1" y="896"/>
                    <a:pt x="19" y="1097"/>
                    <a:pt x="111" y="1298"/>
                  </a:cubicBezTo>
                  <a:cubicBezTo>
                    <a:pt x="275" y="1645"/>
                    <a:pt x="641" y="1846"/>
                    <a:pt x="1262" y="1992"/>
                  </a:cubicBezTo>
                  <a:cubicBezTo>
                    <a:pt x="1524" y="2056"/>
                    <a:pt x="2036" y="2078"/>
                    <a:pt x="2605" y="2078"/>
                  </a:cubicBezTo>
                  <a:cubicBezTo>
                    <a:pt x="3659" y="2078"/>
                    <a:pt x="4910" y="2004"/>
                    <a:pt x="5136" y="1992"/>
                  </a:cubicBezTo>
                  <a:lnTo>
                    <a:pt x="5209" y="1992"/>
                  </a:lnTo>
                  <a:lnTo>
                    <a:pt x="6799" y="1572"/>
                  </a:lnTo>
                  <a:lnTo>
                    <a:pt x="6872" y="1572"/>
                  </a:lnTo>
                  <a:lnTo>
                    <a:pt x="9302" y="1407"/>
                  </a:lnTo>
                  <a:lnTo>
                    <a:pt x="9302" y="1828"/>
                  </a:lnTo>
                  <a:lnTo>
                    <a:pt x="11879" y="1590"/>
                  </a:lnTo>
                  <a:cubicBezTo>
                    <a:pt x="12080" y="1572"/>
                    <a:pt x="12208" y="1407"/>
                    <a:pt x="12190" y="1206"/>
                  </a:cubicBezTo>
                  <a:lnTo>
                    <a:pt x="12098" y="384"/>
                  </a:lnTo>
                  <a:cubicBezTo>
                    <a:pt x="12080" y="256"/>
                    <a:pt x="11989" y="128"/>
                    <a:pt x="11879" y="37"/>
                  </a:cubicBezTo>
                  <a:lnTo>
                    <a:pt x="11806" y="19"/>
                  </a:lnTo>
                  <a:cubicBezTo>
                    <a:pt x="11788" y="0"/>
                    <a:pt x="11733" y="0"/>
                    <a:pt x="116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8262673" y="4953901"/>
              <a:ext cx="339027" cy="297229"/>
            </a:xfrm>
            <a:custGeom>
              <a:rect b="b" l="l" r="r" t="t"/>
              <a:pathLst>
                <a:path extrusionOk="0" h="6201" w="7073">
                  <a:moveTo>
                    <a:pt x="2765" y="0"/>
                  </a:moveTo>
                  <a:cubicBezTo>
                    <a:pt x="2000" y="0"/>
                    <a:pt x="1285" y="303"/>
                    <a:pt x="1078" y="1033"/>
                  </a:cubicBezTo>
                  <a:cubicBezTo>
                    <a:pt x="621" y="2641"/>
                    <a:pt x="219" y="2970"/>
                    <a:pt x="146" y="4011"/>
                  </a:cubicBezTo>
                  <a:cubicBezTo>
                    <a:pt x="128" y="4249"/>
                    <a:pt x="0" y="5199"/>
                    <a:pt x="146" y="5400"/>
                  </a:cubicBezTo>
                  <a:cubicBezTo>
                    <a:pt x="530" y="6021"/>
                    <a:pt x="731" y="6113"/>
                    <a:pt x="1553" y="6149"/>
                  </a:cubicBezTo>
                  <a:cubicBezTo>
                    <a:pt x="2031" y="6178"/>
                    <a:pt x="2587" y="6201"/>
                    <a:pt x="3144" y="6201"/>
                  </a:cubicBezTo>
                  <a:cubicBezTo>
                    <a:pt x="4014" y="6201"/>
                    <a:pt x="4885" y="6145"/>
                    <a:pt x="5464" y="5967"/>
                  </a:cubicBezTo>
                  <a:cubicBezTo>
                    <a:pt x="7072" y="5473"/>
                    <a:pt x="5245" y="2641"/>
                    <a:pt x="4989" y="1270"/>
                  </a:cubicBezTo>
                  <a:cubicBezTo>
                    <a:pt x="4844" y="515"/>
                    <a:pt x="3763" y="0"/>
                    <a:pt x="27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a:off x="8261763" y="5144387"/>
              <a:ext cx="294353" cy="136895"/>
            </a:xfrm>
            <a:custGeom>
              <a:rect b="b" l="l" r="r" t="t"/>
              <a:pathLst>
                <a:path extrusionOk="0" h="2856" w="6141">
                  <a:moveTo>
                    <a:pt x="165" y="1"/>
                  </a:moveTo>
                  <a:lnTo>
                    <a:pt x="19" y="1993"/>
                  </a:lnTo>
                  <a:cubicBezTo>
                    <a:pt x="1" y="2303"/>
                    <a:pt x="330" y="2724"/>
                    <a:pt x="2176" y="2833"/>
                  </a:cubicBezTo>
                  <a:cubicBezTo>
                    <a:pt x="2401" y="2848"/>
                    <a:pt x="2630" y="2856"/>
                    <a:pt x="2858" y="2856"/>
                  </a:cubicBezTo>
                  <a:cubicBezTo>
                    <a:pt x="3997" y="2856"/>
                    <a:pt x="5112" y="2678"/>
                    <a:pt x="5629" y="2449"/>
                  </a:cubicBezTo>
                  <a:cubicBezTo>
                    <a:pt x="6141" y="2230"/>
                    <a:pt x="6086" y="1846"/>
                    <a:pt x="6086" y="1846"/>
                  </a:cubicBezTo>
                  <a:lnTo>
                    <a:pt x="6141" y="969"/>
                  </a:lnTo>
                  <a:lnTo>
                    <a:pt x="6086" y="494"/>
                  </a:lnTo>
                  <a:cubicBezTo>
                    <a:pt x="6086" y="494"/>
                    <a:pt x="5812" y="787"/>
                    <a:pt x="5264" y="896"/>
                  </a:cubicBezTo>
                  <a:cubicBezTo>
                    <a:pt x="4786" y="958"/>
                    <a:pt x="4184" y="994"/>
                    <a:pt x="3555" y="994"/>
                  </a:cubicBezTo>
                  <a:cubicBezTo>
                    <a:pt x="2498" y="994"/>
                    <a:pt x="1367" y="892"/>
                    <a:pt x="622" y="640"/>
                  </a:cubicBezTo>
                  <a:cubicBezTo>
                    <a:pt x="184" y="403"/>
                    <a:pt x="165" y="1"/>
                    <a:pt x="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a:off x="7624972" y="2881891"/>
              <a:ext cx="933773" cy="2220185"/>
            </a:xfrm>
            <a:custGeom>
              <a:rect b="b" l="l" r="r" t="t"/>
              <a:pathLst>
                <a:path extrusionOk="0" h="46319" w="19481">
                  <a:moveTo>
                    <a:pt x="914" y="0"/>
                  </a:moveTo>
                  <a:cubicBezTo>
                    <a:pt x="403" y="6908"/>
                    <a:pt x="1" y="22422"/>
                    <a:pt x="567" y="25547"/>
                  </a:cubicBezTo>
                  <a:cubicBezTo>
                    <a:pt x="1865" y="32674"/>
                    <a:pt x="2614" y="44168"/>
                    <a:pt x="2760" y="45009"/>
                  </a:cubicBezTo>
                  <a:cubicBezTo>
                    <a:pt x="2892" y="45715"/>
                    <a:pt x="5270" y="46318"/>
                    <a:pt x="6877" y="46318"/>
                  </a:cubicBezTo>
                  <a:cubicBezTo>
                    <a:pt x="7725" y="46318"/>
                    <a:pt x="8359" y="46150"/>
                    <a:pt x="8334" y="45740"/>
                  </a:cubicBezTo>
                  <a:cubicBezTo>
                    <a:pt x="8315" y="45192"/>
                    <a:pt x="8516" y="37060"/>
                    <a:pt x="8498" y="31029"/>
                  </a:cubicBezTo>
                  <a:cubicBezTo>
                    <a:pt x="8498" y="28928"/>
                    <a:pt x="7785" y="26899"/>
                    <a:pt x="7804" y="25949"/>
                  </a:cubicBezTo>
                  <a:lnTo>
                    <a:pt x="8644" y="11440"/>
                  </a:lnTo>
                  <a:lnTo>
                    <a:pt x="9284" y="11458"/>
                  </a:lnTo>
                  <a:cubicBezTo>
                    <a:pt x="9448" y="12755"/>
                    <a:pt x="10453" y="20284"/>
                    <a:pt x="11440" y="27174"/>
                  </a:cubicBezTo>
                  <a:cubicBezTo>
                    <a:pt x="12719" y="36201"/>
                    <a:pt x="13816" y="44095"/>
                    <a:pt x="13816" y="44607"/>
                  </a:cubicBezTo>
                  <a:cubicBezTo>
                    <a:pt x="13825" y="45084"/>
                    <a:pt x="14924" y="45289"/>
                    <a:pt x="16078" y="45289"/>
                  </a:cubicBezTo>
                  <a:cubicBezTo>
                    <a:pt x="17354" y="45289"/>
                    <a:pt x="18695" y="45038"/>
                    <a:pt x="18695" y="44625"/>
                  </a:cubicBezTo>
                  <a:cubicBezTo>
                    <a:pt x="18695" y="44040"/>
                    <a:pt x="19024" y="38503"/>
                    <a:pt x="19426" y="29842"/>
                  </a:cubicBezTo>
                  <a:cubicBezTo>
                    <a:pt x="19481" y="29074"/>
                    <a:pt x="18786" y="24451"/>
                    <a:pt x="18786" y="23701"/>
                  </a:cubicBezTo>
                  <a:cubicBezTo>
                    <a:pt x="18695" y="17598"/>
                    <a:pt x="18220" y="12244"/>
                    <a:pt x="18384" y="8004"/>
                  </a:cubicBezTo>
                  <a:cubicBezTo>
                    <a:pt x="18549" y="3381"/>
                    <a:pt x="18202" y="877"/>
                    <a:pt x="18183" y="110"/>
                  </a:cubicBezTo>
                  <a:cubicBezTo>
                    <a:pt x="18183" y="110"/>
                    <a:pt x="16630" y="329"/>
                    <a:pt x="15132" y="585"/>
                  </a:cubicBezTo>
                  <a:cubicBezTo>
                    <a:pt x="13756" y="808"/>
                    <a:pt x="12029" y="895"/>
                    <a:pt x="10248" y="895"/>
                  </a:cubicBezTo>
                  <a:cubicBezTo>
                    <a:pt x="7510" y="895"/>
                    <a:pt x="4646" y="690"/>
                    <a:pt x="2742" y="457"/>
                  </a:cubicBezTo>
                  <a:cubicBezTo>
                    <a:pt x="2157" y="384"/>
                    <a:pt x="1481" y="274"/>
                    <a:pt x="9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7655649" y="3015002"/>
              <a:ext cx="851425" cy="163929"/>
            </a:xfrm>
            <a:custGeom>
              <a:rect b="b" l="l" r="r" t="t"/>
              <a:pathLst>
                <a:path extrusionOk="0" h="3420" w="17763">
                  <a:moveTo>
                    <a:pt x="37" y="1"/>
                  </a:moveTo>
                  <a:lnTo>
                    <a:pt x="0" y="896"/>
                  </a:lnTo>
                  <a:cubicBezTo>
                    <a:pt x="1309" y="2101"/>
                    <a:pt x="3135" y="3372"/>
                    <a:pt x="4921" y="3372"/>
                  </a:cubicBezTo>
                  <a:cubicBezTo>
                    <a:pt x="5005" y="3372"/>
                    <a:pt x="5088" y="3369"/>
                    <a:pt x="5172" y="3363"/>
                  </a:cubicBezTo>
                  <a:cubicBezTo>
                    <a:pt x="7054" y="3217"/>
                    <a:pt x="7913" y="2102"/>
                    <a:pt x="7913" y="2102"/>
                  </a:cubicBezTo>
                  <a:cubicBezTo>
                    <a:pt x="8795" y="3079"/>
                    <a:pt x="10297" y="3419"/>
                    <a:pt x="11881" y="3419"/>
                  </a:cubicBezTo>
                  <a:cubicBezTo>
                    <a:pt x="14267" y="3419"/>
                    <a:pt x="16840" y="2648"/>
                    <a:pt x="17763" y="2121"/>
                  </a:cubicBezTo>
                  <a:lnTo>
                    <a:pt x="17726" y="1444"/>
                  </a:lnTo>
                  <a:lnTo>
                    <a:pt x="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7850113" y="1252210"/>
              <a:ext cx="44721" cy="28520"/>
            </a:xfrm>
            <a:custGeom>
              <a:rect b="b" l="l" r="r" t="t"/>
              <a:pathLst>
                <a:path extrusionOk="0" h="595" w="933">
                  <a:moveTo>
                    <a:pt x="525" y="1"/>
                  </a:moveTo>
                  <a:cubicBezTo>
                    <a:pt x="486" y="1"/>
                    <a:pt x="445" y="3"/>
                    <a:pt x="402" y="10"/>
                  </a:cubicBezTo>
                  <a:cubicBezTo>
                    <a:pt x="110" y="64"/>
                    <a:pt x="0" y="284"/>
                    <a:pt x="0" y="284"/>
                  </a:cubicBezTo>
                  <a:cubicBezTo>
                    <a:pt x="46" y="223"/>
                    <a:pt x="182" y="172"/>
                    <a:pt x="340" y="172"/>
                  </a:cubicBezTo>
                  <a:cubicBezTo>
                    <a:pt x="562" y="172"/>
                    <a:pt x="825" y="274"/>
                    <a:pt x="932" y="594"/>
                  </a:cubicBezTo>
                  <a:lnTo>
                    <a:pt x="859" y="64"/>
                  </a:lnTo>
                  <a:cubicBezTo>
                    <a:pt x="859" y="64"/>
                    <a:pt x="719" y="1"/>
                    <a:pt x="525" y="1"/>
                  </a:cubicBez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8246903" y="1252210"/>
              <a:ext cx="44721" cy="28520"/>
            </a:xfrm>
            <a:custGeom>
              <a:rect b="b" l="l" r="r" t="t"/>
              <a:pathLst>
                <a:path extrusionOk="0" h="595" w="933">
                  <a:moveTo>
                    <a:pt x="396" y="1"/>
                  </a:moveTo>
                  <a:cubicBezTo>
                    <a:pt x="207" y="1"/>
                    <a:pt x="55" y="64"/>
                    <a:pt x="55" y="64"/>
                  </a:cubicBezTo>
                  <a:lnTo>
                    <a:pt x="0" y="594"/>
                  </a:lnTo>
                  <a:cubicBezTo>
                    <a:pt x="107" y="274"/>
                    <a:pt x="364" y="172"/>
                    <a:pt x="585" y="172"/>
                  </a:cubicBezTo>
                  <a:cubicBezTo>
                    <a:pt x="741" y="172"/>
                    <a:pt x="879" y="223"/>
                    <a:pt x="932" y="284"/>
                  </a:cubicBezTo>
                  <a:cubicBezTo>
                    <a:pt x="932" y="284"/>
                    <a:pt x="804" y="64"/>
                    <a:pt x="512" y="10"/>
                  </a:cubicBezTo>
                  <a:cubicBezTo>
                    <a:pt x="472" y="3"/>
                    <a:pt x="433" y="1"/>
                    <a:pt x="396" y="1"/>
                  </a:cubicBez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7924553" y="1461103"/>
              <a:ext cx="281220" cy="405605"/>
            </a:xfrm>
            <a:custGeom>
              <a:rect b="b" l="l" r="r" t="t"/>
              <a:pathLst>
                <a:path extrusionOk="0" h="8462" w="5867">
                  <a:moveTo>
                    <a:pt x="5866" y="1"/>
                  </a:moveTo>
                  <a:lnTo>
                    <a:pt x="238" y="147"/>
                  </a:lnTo>
                  <a:cubicBezTo>
                    <a:pt x="512" y="1463"/>
                    <a:pt x="0" y="4167"/>
                    <a:pt x="0" y="4167"/>
                  </a:cubicBezTo>
                  <a:lnTo>
                    <a:pt x="2650" y="8462"/>
                  </a:lnTo>
                  <a:cubicBezTo>
                    <a:pt x="2650" y="8462"/>
                    <a:pt x="5720" y="5118"/>
                    <a:pt x="5848" y="4295"/>
                  </a:cubicBezTo>
                  <a:cubicBezTo>
                    <a:pt x="5775" y="3838"/>
                    <a:pt x="5647" y="805"/>
                    <a:pt x="5866" y="1"/>
                  </a:cubicBez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7936824" y="1476010"/>
              <a:ext cx="266313" cy="148974"/>
            </a:xfrm>
            <a:custGeom>
              <a:rect b="b" l="l" r="r" t="t"/>
              <a:pathLst>
                <a:path extrusionOk="0" h="3108" w="5556">
                  <a:moveTo>
                    <a:pt x="0" y="0"/>
                  </a:moveTo>
                  <a:lnTo>
                    <a:pt x="0" y="0"/>
                  </a:lnTo>
                  <a:cubicBezTo>
                    <a:pt x="37" y="402"/>
                    <a:pt x="37" y="1225"/>
                    <a:pt x="37" y="1225"/>
                  </a:cubicBezTo>
                  <a:cubicBezTo>
                    <a:pt x="37" y="1225"/>
                    <a:pt x="1645" y="3107"/>
                    <a:pt x="2778" y="3107"/>
                  </a:cubicBezTo>
                  <a:cubicBezTo>
                    <a:pt x="3929" y="3107"/>
                    <a:pt x="5482" y="1280"/>
                    <a:pt x="5482" y="1280"/>
                  </a:cubicBezTo>
                  <a:cubicBezTo>
                    <a:pt x="5482" y="768"/>
                    <a:pt x="5556" y="19"/>
                    <a:pt x="5556" y="19"/>
                  </a:cubicBezTo>
                  <a:lnTo>
                    <a:pt x="0" y="0"/>
                  </a:lnTo>
                  <a:close/>
                </a:path>
              </a:pathLst>
            </a:custGeom>
            <a:solidFill>
              <a:srgbClr val="724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3"/>
            <p:cNvSpPr/>
            <p:nvPr/>
          </p:nvSpPr>
          <p:spPr>
            <a:xfrm>
              <a:off x="7891288" y="1039818"/>
              <a:ext cx="357385" cy="374928"/>
            </a:xfrm>
            <a:custGeom>
              <a:rect b="b" l="l" r="r" t="t"/>
              <a:pathLst>
                <a:path extrusionOk="0" h="7822" w="7456">
                  <a:moveTo>
                    <a:pt x="3728" y="0"/>
                  </a:moveTo>
                  <a:cubicBezTo>
                    <a:pt x="1681" y="0"/>
                    <a:pt x="0" y="1371"/>
                    <a:pt x="0" y="4093"/>
                  </a:cubicBezTo>
                  <a:cubicBezTo>
                    <a:pt x="0" y="6140"/>
                    <a:pt x="1681" y="7821"/>
                    <a:pt x="3728" y="7821"/>
                  </a:cubicBezTo>
                  <a:cubicBezTo>
                    <a:pt x="5793" y="7821"/>
                    <a:pt x="7456" y="6140"/>
                    <a:pt x="7456" y="4093"/>
                  </a:cubicBezTo>
                  <a:cubicBezTo>
                    <a:pt x="7456" y="1334"/>
                    <a:pt x="5793" y="0"/>
                    <a:pt x="3728" y="0"/>
                  </a:cubicBez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a:off x="7891288" y="1236008"/>
              <a:ext cx="358295" cy="328050"/>
            </a:xfrm>
            <a:custGeom>
              <a:rect b="b" l="l" r="r" t="t"/>
              <a:pathLst>
                <a:path extrusionOk="0" h="6844" w="7475">
                  <a:moveTo>
                    <a:pt x="0" y="0"/>
                  </a:moveTo>
                  <a:cubicBezTo>
                    <a:pt x="0" y="1992"/>
                    <a:pt x="0" y="3673"/>
                    <a:pt x="768" y="4752"/>
                  </a:cubicBezTo>
                  <a:cubicBezTo>
                    <a:pt x="1224" y="5409"/>
                    <a:pt x="2412" y="6524"/>
                    <a:pt x="3271" y="6798"/>
                  </a:cubicBezTo>
                  <a:cubicBezTo>
                    <a:pt x="3363" y="6829"/>
                    <a:pt x="3521" y="6843"/>
                    <a:pt x="3692" y="6843"/>
                  </a:cubicBezTo>
                  <a:cubicBezTo>
                    <a:pt x="3930" y="6843"/>
                    <a:pt x="4193" y="6815"/>
                    <a:pt x="4331" y="6762"/>
                  </a:cubicBezTo>
                  <a:cubicBezTo>
                    <a:pt x="5172" y="6469"/>
                    <a:pt x="6268" y="5373"/>
                    <a:pt x="6725" y="4752"/>
                  </a:cubicBezTo>
                  <a:cubicBezTo>
                    <a:pt x="7474" y="3655"/>
                    <a:pt x="7474" y="1992"/>
                    <a:pt x="7474" y="0"/>
                  </a:cubicBez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8246903" y="1311311"/>
              <a:ext cx="17543" cy="40359"/>
            </a:xfrm>
            <a:custGeom>
              <a:rect b="b" l="l" r="r" t="t"/>
              <a:pathLst>
                <a:path extrusionOk="0" h="842" w="366">
                  <a:moveTo>
                    <a:pt x="92" y="1"/>
                  </a:moveTo>
                  <a:lnTo>
                    <a:pt x="0" y="842"/>
                  </a:lnTo>
                  <a:cubicBezTo>
                    <a:pt x="0" y="842"/>
                    <a:pt x="274" y="622"/>
                    <a:pt x="311" y="458"/>
                  </a:cubicBezTo>
                  <a:cubicBezTo>
                    <a:pt x="366" y="293"/>
                    <a:pt x="92" y="1"/>
                    <a:pt x="92" y="1"/>
                  </a:cubicBez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a:off x="7879880" y="1311311"/>
              <a:ext cx="17543" cy="40359"/>
            </a:xfrm>
            <a:custGeom>
              <a:rect b="b" l="l" r="r" t="t"/>
              <a:pathLst>
                <a:path extrusionOk="0" h="842" w="366">
                  <a:moveTo>
                    <a:pt x="275" y="1"/>
                  </a:moveTo>
                  <a:cubicBezTo>
                    <a:pt x="275" y="1"/>
                    <a:pt x="0" y="293"/>
                    <a:pt x="37" y="458"/>
                  </a:cubicBezTo>
                  <a:cubicBezTo>
                    <a:pt x="92" y="622"/>
                    <a:pt x="366" y="842"/>
                    <a:pt x="366" y="842"/>
                  </a:cubicBezTo>
                  <a:lnTo>
                    <a:pt x="275" y="1"/>
                  </a:ln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3"/>
            <p:cNvSpPr/>
            <p:nvPr/>
          </p:nvSpPr>
          <p:spPr>
            <a:xfrm>
              <a:off x="7869382" y="958859"/>
              <a:ext cx="402969" cy="379769"/>
            </a:xfrm>
            <a:custGeom>
              <a:rect b="b" l="l" r="r" t="t"/>
              <a:pathLst>
                <a:path extrusionOk="0" h="7923" w="8407">
                  <a:moveTo>
                    <a:pt x="2924" y="1"/>
                  </a:moveTo>
                  <a:cubicBezTo>
                    <a:pt x="2506" y="1"/>
                    <a:pt x="2094" y="79"/>
                    <a:pt x="1718" y="245"/>
                  </a:cubicBezTo>
                  <a:cubicBezTo>
                    <a:pt x="585" y="757"/>
                    <a:pt x="0" y="1780"/>
                    <a:pt x="73" y="4138"/>
                  </a:cubicBezTo>
                  <a:cubicBezTo>
                    <a:pt x="128" y="5691"/>
                    <a:pt x="494" y="7354"/>
                    <a:pt x="494" y="7738"/>
                  </a:cubicBezTo>
                  <a:cubicBezTo>
                    <a:pt x="494" y="7854"/>
                    <a:pt x="551" y="7909"/>
                    <a:pt x="609" y="7909"/>
                  </a:cubicBezTo>
                  <a:cubicBezTo>
                    <a:pt x="669" y="7909"/>
                    <a:pt x="731" y="7850"/>
                    <a:pt x="731" y="7738"/>
                  </a:cubicBezTo>
                  <a:cubicBezTo>
                    <a:pt x="731" y="7427"/>
                    <a:pt x="585" y="4229"/>
                    <a:pt x="1170" y="3334"/>
                  </a:cubicBezTo>
                  <a:cubicBezTo>
                    <a:pt x="1549" y="3591"/>
                    <a:pt x="2471" y="3717"/>
                    <a:pt x="3478" y="3717"/>
                  </a:cubicBezTo>
                  <a:cubicBezTo>
                    <a:pt x="3973" y="3717"/>
                    <a:pt x="4489" y="3686"/>
                    <a:pt x="4971" y="3626"/>
                  </a:cubicBezTo>
                  <a:cubicBezTo>
                    <a:pt x="5062" y="3626"/>
                    <a:pt x="5153" y="2913"/>
                    <a:pt x="5208" y="2913"/>
                  </a:cubicBezTo>
                  <a:cubicBezTo>
                    <a:pt x="5209" y="2913"/>
                    <a:pt x="5211" y="2913"/>
                    <a:pt x="5212" y="2913"/>
                  </a:cubicBezTo>
                  <a:cubicBezTo>
                    <a:pt x="5299" y="2913"/>
                    <a:pt x="5370" y="3554"/>
                    <a:pt x="5457" y="3554"/>
                  </a:cubicBezTo>
                  <a:cubicBezTo>
                    <a:pt x="5459" y="3554"/>
                    <a:pt x="5462" y="3554"/>
                    <a:pt x="5464" y="3553"/>
                  </a:cubicBezTo>
                  <a:cubicBezTo>
                    <a:pt x="5555" y="3535"/>
                    <a:pt x="5574" y="3151"/>
                    <a:pt x="5665" y="3133"/>
                  </a:cubicBezTo>
                  <a:cubicBezTo>
                    <a:pt x="5669" y="3131"/>
                    <a:pt x="5674" y="3130"/>
                    <a:pt x="5679" y="3130"/>
                  </a:cubicBezTo>
                  <a:cubicBezTo>
                    <a:pt x="5770" y="3130"/>
                    <a:pt x="5917" y="3444"/>
                    <a:pt x="5989" y="3444"/>
                  </a:cubicBezTo>
                  <a:cubicBezTo>
                    <a:pt x="5990" y="3444"/>
                    <a:pt x="5992" y="3444"/>
                    <a:pt x="5994" y="3443"/>
                  </a:cubicBezTo>
                  <a:cubicBezTo>
                    <a:pt x="6378" y="3352"/>
                    <a:pt x="6725" y="3242"/>
                    <a:pt x="6926" y="3078"/>
                  </a:cubicBezTo>
                  <a:cubicBezTo>
                    <a:pt x="7748" y="3590"/>
                    <a:pt x="7694" y="7628"/>
                    <a:pt x="7694" y="7793"/>
                  </a:cubicBezTo>
                  <a:cubicBezTo>
                    <a:pt x="7694" y="7877"/>
                    <a:pt x="7751" y="7923"/>
                    <a:pt x="7810" y="7923"/>
                  </a:cubicBezTo>
                  <a:cubicBezTo>
                    <a:pt x="7866" y="7923"/>
                    <a:pt x="7922" y="7881"/>
                    <a:pt x="7931" y="7793"/>
                  </a:cubicBezTo>
                  <a:cubicBezTo>
                    <a:pt x="7931" y="7793"/>
                    <a:pt x="8406" y="5380"/>
                    <a:pt x="8406" y="4193"/>
                  </a:cubicBezTo>
                  <a:cubicBezTo>
                    <a:pt x="8406" y="2565"/>
                    <a:pt x="7988" y="1119"/>
                    <a:pt x="6410" y="1119"/>
                  </a:cubicBezTo>
                  <a:cubicBezTo>
                    <a:pt x="6181" y="1119"/>
                    <a:pt x="5927" y="1149"/>
                    <a:pt x="5647" y="1214"/>
                  </a:cubicBezTo>
                  <a:cubicBezTo>
                    <a:pt x="4976" y="452"/>
                    <a:pt x="3931" y="1"/>
                    <a:pt x="29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8026172" y="1391504"/>
              <a:ext cx="84984" cy="17112"/>
            </a:xfrm>
            <a:custGeom>
              <a:rect b="b" l="l" r="r" t="t"/>
              <a:pathLst>
                <a:path extrusionOk="0" h="357" w="1773">
                  <a:moveTo>
                    <a:pt x="900" y="0"/>
                  </a:moveTo>
                  <a:cubicBezTo>
                    <a:pt x="622" y="0"/>
                    <a:pt x="338" y="27"/>
                    <a:pt x="219" y="82"/>
                  </a:cubicBezTo>
                  <a:cubicBezTo>
                    <a:pt x="0" y="210"/>
                    <a:pt x="676" y="356"/>
                    <a:pt x="877" y="356"/>
                  </a:cubicBezTo>
                  <a:cubicBezTo>
                    <a:pt x="1133" y="356"/>
                    <a:pt x="1773" y="210"/>
                    <a:pt x="1553" y="82"/>
                  </a:cubicBezTo>
                  <a:cubicBezTo>
                    <a:pt x="1453" y="27"/>
                    <a:pt x="1179" y="0"/>
                    <a:pt x="900" y="0"/>
                  </a:cubicBezTo>
                  <a:close/>
                </a:path>
              </a:pathLst>
            </a:custGeom>
            <a:solidFill>
              <a:srgbClr val="724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
            <p:cNvSpPr/>
            <p:nvPr/>
          </p:nvSpPr>
          <p:spPr>
            <a:xfrm>
              <a:off x="8029000" y="1497916"/>
              <a:ext cx="78753" cy="9011"/>
            </a:xfrm>
            <a:custGeom>
              <a:rect b="b" l="l" r="r" t="t"/>
              <a:pathLst>
                <a:path extrusionOk="0" h="188" w="1643">
                  <a:moveTo>
                    <a:pt x="837" y="0"/>
                  </a:moveTo>
                  <a:cubicBezTo>
                    <a:pt x="466" y="0"/>
                    <a:pt x="1" y="187"/>
                    <a:pt x="119" y="187"/>
                  </a:cubicBezTo>
                  <a:cubicBezTo>
                    <a:pt x="128" y="187"/>
                    <a:pt x="142" y="186"/>
                    <a:pt x="160" y="183"/>
                  </a:cubicBezTo>
                  <a:cubicBezTo>
                    <a:pt x="317" y="154"/>
                    <a:pt x="583" y="135"/>
                    <a:pt x="859" y="135"/>
                  </a:cubicBezTo>
                  <a:cubicBezTo>
                    <a:pt x="1098" y="135"/>
                    <a:pt x="1344" y="149"/>
                    <a:pt x="1531" y="183"/>
                  </a:cubicBezTo>
                  <a:cubicBezTo>
                    <a:pt x="1548" y="186"/>
                    <a:pt x="1559" y="187"/>
                    <a:pt x="1566" y="187"/>
                  </a:cubicBezTo>
                  <a:cubicBezTo>
                    <a:pt x="1642" y="187"/>
                    <a:pt x="1155" y="17"/>
                    <a:pt x="837" y="0"/>
                  </a:cubicBezTo>
                  <a:close/>
                </a:path>
              </a:pathLst>
            </a:custGeom>
            <a:solidFill>
              <a:srgbClr val="724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a:off x="8005992" y="1436609"/>
              <a:ext cx="130568" cy="24014"/>
            </a:xfrm>
            <a:custGeom>
              <a:rect b="b" l="l" r="r" t="t"/>
              <a:pathLst>
                <a:path extrusionOk="0" h="501" w="2724">
                  <a:moveTo>
                    <a:pt x="56" y="0"/>
                  </a:moveTo>
                  <a:cubicBezTo>
                    <a:pt x="1" y="0"/>
                    <a:pt x="19" y="18"/>
                    <a:pt x="56" y="37"/>
                  </a:cubicBezTo>
                  <a:cubicBezTo>
                    <a:pt x="503" y="388"/>
                    <a:pt x="958" y="500"/>
                    <a:pt x="1363" y="500"/>
                  </a:cubicBezTo>
                  <a:cubicBezTo>
                    <a:pt x="2034" y="500"/>
                    <a:pt x="2569" y="192"/>
                    <a:pt x="2705" y="146"/>
                  </a:cubicBezTo>
                  <a:cubicBezTo>
                    <a:pt x="2724" y="146"/>
                    <a:pt x="2705" y="128"/>
                    <a:pt x="2705" y="128"/>
                  </a:cubicBezTo>
                  <a:cubicBezTo>
                    <a:pt x="2685" y="129"/>
                    <a:pt x="2665" y="129"/>
                    <a:pt x="2644" y="129"/>
                  </a:cubicBezTo>
                  <a:cubicBezTo>
                    <a:pt x="2350" y="129"/>
                    <a:pt x="2026" y="46"/>
                    <a:pt x="1737" y="46"/>
                  </a:cubicBezTo>
                  <a:cubicBezTo>
                    <a:pt x="1627" y="46"/>
                    <a:pt x="1522" y="58"/>
                    <a:pt x="1426" y="91"/>
                  </a:cubicBezTo>
                  <a:cubicBezTo>
                    <a:pt x="1414" y="91"/>
                    <a:pt x="1361" y="100"/>
                    <a:pt x="1311" y="100"/>
                  </a:cubicBezTo>
                  <a:cubicBezTo>
                    <a:pt x="1286" y="100"/>
                    <a:pt x="1262" y="98"/>
                    <a:pt x="1244" y="91"/>
                  </a:cubicBezTo>
                  <a:cubicBezTo>
                    <a:pt x="1097" y="18"/>
                    <a:pt x="905" y="5"/>
                    <a:pt x="698" y="5"/>
                  </a:cubicBezTo>
                  <a:cubicBezTo>
                    <a:pt x="573" y="5"/>
                    <a:pt x="442" y="10"/>
                    <a:pt x="313" y="10"/>
                  </a:cubicBezTo>
                  <a:cubicBezTo>
                    <a:pt x="226" y="10"/>
                    <a:pt x="140" y="7"/>
                    <a:pt x="56" y="0"/>
                  </a:cubicBezTo>
                  <a:close/>
                </a:path>
              </a:pathLst>
            </a:custGeom>
            <a:solidFill>
              <a:srgbClr val="724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8010402" y="1438335"/>
              <a:ext cx="119160" cy="39640"/>
            </a:xfrm>
            <a:custGeom>
              <a:rect b="b" l="l" r="r" t="t"/>
              <a:pathLst>
                <a:path extrusionOk="0" h="827" w="2486">
                  <a:moveTo>
                    <a:pt x="37" y="1"/>
                  </a:moveTo>
                  <a:lnTo>
                    <a:pt x="0" y="19"/>
                  </a:lnTo>
                  <a:cubicBezTo>
                    <a:pt x="0" y="19"/>
                    <a:pt x="366" y="458"/>
                    <a:pt x="603" y="659"/>
                  </a:cubicBezTo>
                  <a:cubicBezTo>
                    <a:pt x="750" y="763"/>
                    <a:pt x="1041" y="826"/>
                    <a:pt x="1314" y="826"/>
                  </a:cubicBezTo>
                  <a:cubicBezTo>
                    <a:pt x="1517" y="826"/>
                    <a:pt x="1711" y="791"/>
                    <a:pt x="1828" y="713"/>
                  </a:cubicBezTo>
                  <a:cubicBezTo>
                    <a:pt x="2065" y="549"/>
                    <a:pt x="2485" y="147"/>
                    <a:pt x="2486" y="147"/>
                  </a:cubicBezTo>
                  <a:lnTo>
                    <a:pt x="2486" y="147"/>
                  </a:lnTo>
                  <a:lnTo>
                    <a:pt x="2376" y="165"/>
                  </a:lnTo>
                  <a:cubicBezTo>
                    <a:pt x="2120" y="293"/>
                    <a:pt x="1974" y="275"/>
                    <a:pt x="1700" y="366"/>
                  </a:cubicBezTo>
                  <a:cubicBezTo>
                    <a:pt x="1528" y="423"/>
                    <a:pt x="1379" y="452"/>
                    <a:pt x="1219" y="452"/>
                  </a:cubicBezTo>
                  <a:cubicBezTo>
                    <a:pt x="1123" y="452"/>
                    <a:pt x="1024" y="442"/>
                    <a:pt x="914" y="421"/>
                  </a:cubicBezTo>
                  <a:cubicBezTo>
                    <a:pt x="548" y="330"/>
                    <a:pt x="402" y="238"/>
                    <a:pt x="146" y="74"/>
                  </a:cubicBezTo>
                  <a:lnTo>
                    <a:pt x="37" y="1"/>
                  </a:lnTo>
                  <a:close/>
                </a:path>
              </a:pathLst>
            </a:custGeom>
            <a:solidFill>
              <a:srgbClr val="724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a:off x="7639016" y="1624939"/>
              <a:ext cx="898734" cy="1539017"/>
            </a:xfrm>
            <a:custGeom>
              <a:rect b="b" l="l" r="r" t="t"/>
              <a:pathLst>
                <a:path extrusionOk="0" h="32108" w="18750">
                  <a:moveTo>
                    <a:pt x="6104" y="0"/>
                  </a:moveTo>
                  <a:lnTo>
                    <a:pt x="3015" y="1297"/>
                  </a:lnTo>
                  <a:cubicBezTo>
                    <a:pt x="2230" y="1608"/>
                    <a:pt x="1700" y="2303"/>
                    <a:pt x="1645" y="3052"/>
                  </a:cubicBezTo>
                  <a:cubicBezTo>
                    <a:pt x="1425" y="4971"/>
                    <a:pt x="1097" y="8552"/>
                    <a:pt x="1151" y="9539"/>
                  </a:cubicBezTo>
                  <a:cubicBezTo>
                    <a:pt x="1224" y="10891"/>
                    <a:pt x="1316" y="15003"/>
                    <a:pt x="859" y="18329"/>
                  </a:cubicBezTo>
                  <a:cubicBezTo>
                    <a:pt x="402" y="21673"/>
                    <a:pt x="0" y="29202"/>
                    <a:pt x="0" y="29202"/>
                  </a:cubicBezTo>
                  <a:cubicBezTo>
                    <a:pt x="2138" y="31303"/>
                    <a:pt x="3381" y="31724"/>
                    <a:pt x="5683" y="31760"/>
                  </a:cubicBezTo>
                  <a:cubicBezTo>
                    <a:pt x="5722" y="31761"/>
                    <a:pt x="5760" y="31762"/>
                    <a:pt x="5798" y="31762"/>
                  </a:cubicBezTo>
                  <a:cubicBezTo>
                    <a:pt x="8011" y="31762"/>
                    <a:pt x="8753" y="30207"/>
                    <a:pt x="8753" y="30207"/>
                  </a:cubicBezTo>
                  <a:cubicBezTo>
                    <a:pt x="9265" y="31632"/>
                    <a:pt x="11166" y="32107"/>
                    <a:pt x="12061" y="32107"/>
                  </a:cubicBezTo>
                  <a:cubicBezTo>
                    <a:pt x="16026" y="32107"/>
                    <a:pt x="18676" y="30335"/>
                    <a:pt x="18676" y="30335"/>
                  </a:cubicBezTo>
                  <a:cubicBezTo>
                    <a:pt x="18749" y="24140"/>
                    <a:pt x="17488" y="14034"/>
                    <a:pt x="17525" y="11184"/>
                  </a:cubicBezTo>
                  <a:cubicBezTo>
                    <a:pt x="17543" y="8351"/>
                    <a:pt x="16995" y="2156"/>
                    <a:pt x="16995" y="2156"/>
                  </a:cubicBezTo>
                  <a:cubicBezTo>
                    <a:pt x="15880" y="1371"/>
                    <a:pt x="11769" y="201"/>
                    <a:pt x="11769" y="201"/>
                  </a:cubicBezTo>
                  <a:lnTo>
                    <a:pt x="11549" y="8790"/>
                  </a:lnTo>
                  <a:lnTo>
                    <a:pt x="8900" y="18091"/>
                  </a:lnTo>
                  <a:lnTo>
                    <a:pt x="6232" y="8826"/>
                  </a:lnTo>
                  <a:lnTo>
                    <a:pt x="61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3"/>
            <p:cNvSpPr/>
            <p:nvPr/>
          </p:nvSpPr>
          <p:spPr>
            <a:xfrm>
              <a:off x="7840479" y="1624939"/>
              <a:ext cx="438007" cy="1060746"/>
            </a:xfrm>
            <a:custGeom>
              <a:rect b="b" l="l" r="r" t="t"/>
              <a:pathLst>
                <a:path extrusionOk="0" h="22130" w="9138">
                  <a:moveTo>
                    <a:pt x="1901" y="0"/>
                  </a:moveTo>
                  <a:lnTo>
                    <a:pt x="1023" y="366"/>
                  </a:lnTo>
                  <a:lnTo>
                    <a:pt x="0" y="9429"/>
                  </a:lnTo>
                  <a:lnTo>
                    <a:pt x="1298" y="9429"/>
                  </a:lnTo>
                  <a:lnTo>
                    <a:pt x="219" y="10617"/>
                  </a:lnTo>
                  <a:lnTo>
                    <a:pt x="4697" y="22130"/>
                  </a:lnTo>
                  <a:lnTo>
                    <a:pt x="9137" y="10526"/>
                  </a:lnTo>
                  <a:lnTo>
                    <a:pt x="8022" y="9265"/>
                  </a:lnTo>
                  <a:lnTo>
                    <a:pt x="9137" y="9429"/>
                  </a:lnTo>
                  <a:lnTo>
                    <a:pt x="8479" y="512"/>
                  </a:lnTo>
                  <a:lnTo>
                    <a:pt x="7566" y="201"/>
                  </a:lnTo>
                  <a:lnTo>
                    <a:pt x="7328" y="8790"/>
                  </a:lnTo>
                  <a:lnTo>
                    <a:pt x="4697" y="18091"/>
                  </a:lnTo>
                  <a:lnTo>
                    <a:pt x="2211" y="8790"/>
                  </a:lnTo>
                  <a:lnTo>
                    <a:pt x="19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3"/>
            <p:cNvSpPr/>
            <p:nvPr/>
          </p:nvSpPr>
          <p:spPr>
            <a:xfrm>
              <a:off x="7932414" y="1673974"/>
              <a:ext cx="119208" cy="303125"/>
            </a:xfrm>
            <a:custGeom>
              <a:rect b="b" l="l" r="r" t="t"/>
              <a:pathLst>
                <a:path extrusionOk="0" h="6324" w="2487">
                  <a:moveTo>
                    <a:pt x="1" y="0"/>
                  </a:moveTo>
                  <a:lnTo>
                    <a:pt x="257" y="6323"/>
                  </a:lnTo>
                  <a:lnTo>
                    <a:pt x="2486" y="4021"/>
                  </a:lnTo>
                  <a:lnTo>
                    <a:pt x="439" y="5300"/>
                  </a:lnTo>
                  <a:lnTo>
                    <a:pt x="1" y="0"/>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3"/>
            <p:cNvSpPr/>
            <p:nvPr/>
          </p:nvSpPr>
          <p:spPr>
            <a:xfrm>
              <a:off x="8051576" y="1677473"/>
              <a:ext cx="149789" cy="283856"/>
            </a:xfrm>
            <a:custGeom>
              <a:rect b="b" l="l" r="r" t="t"/>
              <a:pathLst>
                <a:path extrusionOk="0" h="5922" w="3125">
                  <a:moveTo>
                    <a:pt x="3125" y="0"/>
                  </a:moveTo>
                  <a:lnTo>
                    <a:pt x="1992" y="5245"/>
                  </a:lnTo>
                  <a:lnTo>
                    <a:pt x="0" y="3948"/>
                  </a:lnTo>
                  <a:lnTo>
                    <a:pt x="2248" y="5921"/>
                  </a:lnTo>
                  <a:lnTo>
                    <a:pt x="3125" y="0"/>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
            <p:cNvSpPr/>
            <p:nvPr/>
          </p:nvSpPr>
          <p:spPr>
            <a:xfrm>
              <a:off x="8041031" y="2408886"/>
              <a:ext cx="39496" cy="688502"/>
            </a:xfrm>
            <a:custGeom>
              <a:rect b="b" l="l" r="r" t="t"/>
              <a:pathLst>
                <a:path extrusionOk="0" h="14364" w="824">
                  <a:moveTo>
                    <a:pt x="823" y="0"/>
                  </a:moveTo>
                  <a:lnTo>
                    <a:pt x="494" y="457"/>
                  </a:lnTo>
                  <a:lnTo>
                    <a:pt x="1" y="14364"/>
                  </a:lnTo>
                  <a:lnTo>
                    <a:pt x="366" y="13852"/>
                  </a:lnTo>
                  <a:lnTo>
                    <a:pt x="8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a:off x="8408917" y="1739643"/>
              <a:ext cx="614063" cy="967949"/>
            </a:xfrm>
            <a:custGeom>
              <a:rect b="b" l="l" r="r" t="t"/>
              <a:pathLst>
                <a:path extrusionOk="0" h="20194" w="12811">
                  <a:moveTo>
                    <a:pt x="933" y="1"/>
                  </a:moveTo>
                  <a:lnTo>
                    <a:pt x="1" y="3455"/>
                  </a:lnTo>
                  <a:lnTo>
                    <a:pt x="1043" y="8060"/>
                  </a:lnTo>
                  <a:lnTo>
                    <a:pt x="6799" y="12519"/>
                  </a:lnTo>
                  <a:lnTo>
                    <a:pt x="3235" y="17617"/>
                  </a:lnTo>
                  <a:lnTo>
                    <a:pt x="5355" y="20194"/>
                  </a:lnTo>
                  <a:cubicBezTo>
                    <a:pt x="5355" y="20194"/>
                    <a:pt x="10435" y="15205"/>
                    <a:pt x="11349" y="14328"/>
                  </a:cubicBezTo>
                  <a:cubicBezTo>
                    <a:pt x="12281" y="13432"/>
                    <a:pt x="12756" y="12811"/>
                    <a:pt x="12793" y="12153"/>
                  </a:cubicBezTo>
                  <a:cubicBezTo>
                    <a:pt x="12811" y="11495"/>
                    <a:pt x="12793" y="10856"/>
                    <a:pt x="12007" y="10088"/>
                  </a:cubicBezTo>
                  <a:cubicBezTo>
                    <a:pt x="11239" y="9339"/>
                    <a:pt x="933" y="1"/>
                    <a:pt x="9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3"/>
            <p:cNvSpPr/>
            <p:nvPr/>
          </p:nvSpPr>
          <p:spPr>
            <a:xfrm>
              <a:off x="8424687" y="2635371"/>
              <a:ext cx="181377" cy="172509"/>
            </a:xfrm>
            <a:custGeom>
              <a:rect b="b" l="l" r="r" t="t"/>
              <a:pathLst>
                <a:path extrusionOk="0" h="3599" w="3784">
                  <a:moveTo>
                    <a:pt x="1845" y="0"/>
                  </a:moveTo>
                  <a:cubicBezTo>
                    <a:pt x="1633" y="0"/>
                    <a:pt x="1445" y="20"/>
                    <a:pt x="1353" y="81"/>
                  </a:cubicBezTo>
                  <a:cubicBezTo>
                    <a:pt x="1097" y="301"/>
                    <a:pt x="348" y="867"/>
                    <a:pt x="165" y="1251"/>
                  </a:cubicBezTo>
                  <a:cubicBezTo>
                    <a:pt x="56" y="1452"/>
                    <a:pt x="1" y="1890"/>
                    <a:pt x="439" y="2000"/>
                  </a:cubicBezTo>
                  <a:cubicBezTo>
                    <a:pt x="273" y="2299"/>
                    <a:pt x="485" y="2613"/>
                    <a:pt x="771" y="2613"/>
                  </a:cubicBezTo>
                  <a:cubicBezTo>
                    <a:pt x="800" y="2613"/>
                    <a:pt x="830" y="2610"/>
                    <a:pt x="860" y="2603"/>
                  </a:cubicBezTo>
                  <a:lnTo>
                    <a:pt x="860" y="2603"/>
                  </a:lnTo>
                  <a:cubicBezTo>
                    <a:pt x="714" y="2910"/>
                    <a:pt x="1012" y="3203"/>
                    <a:pt x="1298" y="3203"/>
                  </a:cubicBezTo>
                  <a:cubicBezTo>
                    <a:pt x="1335" y="3203"/>
                    <a:pt x="1372" y="3198"/>
                    <a:pt x="1408" y="3188"/>
                  </a:cubicBezTo>
                  <a:cubicBezTo>
                    <a:pt x="1496" y="3526"/>
                    <a:pt x="1704" y="3598"/>
                    <a:pt x="1885" y="3598"/>
                  </a:cubicBezTo>
                  <a:cubicBezTo>
                    <a:pt x="1968" y="3598"/>
                    <a:pt x="2045" y="3583"/>
                    <a:pt x="2102" y="3572"/>
                  </a:cubicBezTo>
                  <a:cubicBezTo>
                    <a:pt x="2705" y="3517"/>
                    <a:pt x="3747" y="2000"/>
                    <a:pt x="3784" y="1689"/>
                  </a:cubicBezTo>
                  <a:cubicBezTo>
                    <a:pt x="3784" y="1324"/>
                    <a:pt x="2779" y="81"/>
                    <a:pt x="2779" y="81"/>
                  </a:cubicBezTo>
                  <a:cubicBezTo>
                    <a:pt x="2779" y="81"/>
                    <a:pt x="2267" y="0"/>
                    <a:pt x="1845" y="0"/>
                  </a:cubicBez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
            <p:cNvSpPr/>
            <p:nvPr/>
          </p:nvSpPr>
          <p:spPr>
            <a:xfrm>
              <a:off x="8541212" y="2589307"/>
              <a:ext cx="117387" cy="139340"/>
            </a:xfrm>
            <a:custGeom>
              <a:rect b="b" l="l" r="r" t="t"/>
              <a:pathLst>
                <a:path extrusionOk="0" h="2907" w="2449">
                  <a:moveTo>
                    <a:pt x="567" y="1"/>
                  </a:moveTo>
                  <a:cubicBezTo>
                    <a:pt x="567" y="19"/>
                    <a:pt x="0" y="750"/>
                    <a:pt x="0" y="750"/>
                  </a:cubicBezTo>
                  <a:lnTo>
                    <a:pt x="1773" y="2906"/>
                  </a:lnTo>
                  <a:lnTo>
                    <a:pt x="2449" y="2139"/>
                  </a:lnTo>
                  <a:lnTo>
                    <a:pt x="5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p:nvPr/>
          </p:nvSpPr>
          <p:spPr>
            <a:xfrm>
              <a:off x="8006405" y="1881678"/>
              <a:ext cx="100802" cy="625471"/>
            </a:xfrm>
            <a:custGeom>
              <a:rect b="b" l="l" r="r" t="t"/>
              <a:pathLst>
                <a:path extrusionOk="0" h="13049" w="2103">
                  <a:moveTo>
                    <a:pt x="1024" y="1"/>
                  </a:moveTo>
                  <a:lnTo>
                    <a:pt x="1" y="640"/>
                  </a:lnTo>
                  <a:lnTo>
                    <a:pt x="622" y="1444"/>
                  </a:lnTo>
                  <a:lnTo>
                    <a:pt x="659" y="10855"/>
                  </a:lnTo>
                  <a:lnTo>
                    <a:pt x="1317" y="13048"/>
                  </a:lnTo>
                  <a:lnTo>
                    <a:pt x="2102" y="10271"/>
                  </a:lnTo>
                  <a:lnTo>
                    <a:pt x="1444" y="1444"/>
                  </a:lnTo>
                  <a:lnTo>
                    <a:pt x="2011" y="640"/>
                  </a:lnTo>
                  <a:lnTo>
                    <a:pt x="10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a:off x="8104974" y="2901161"/>
              <a:ext cx="33361" cy="33313"/>
            </a:xfrm>
            <a:custGeom>
              <a:rect b="b" l="l" r="r" t="t"/>
              <a:pathLst>
                <a:path extrusionOk="0" h="695" w="696">
                  <a:moveTo>
                    <a:pt x="348" y="0"/>
                  </a:moveTo>
                  <a:cubicBezTo>
                    <a:pt x="165" y="0"/>
                    <a:pt x="1" y="165"/>
                    <a:pt x="1" y="347"/>
                  </a:cubicBezTo>
                  <a:cubicBezTo>
                    <a:pt x="1" y="530"/>
                    <a:pt x="165" y="695"/>
                    <a:pt x="348" y="695"/>
                  </a:cubicBezTo>
                  <a:cubicBezTo>
                    <a:pt x="531" y="695"/>
                    <a:pt x="695" y="530"/>
                    <a:pt x="695" y="347"/>
                  </a:cubicBezTo>
                  <a:cubicBezTo>
                    <a:pt x="695" y="165"/>
                    <a:pt x="549" y="0"/>
                    <a:pt x="3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3"/>
            <p:cNvSpPr/>
            <p:nvPr/>
          </p:nvSpPr>
          <p:spPr>
            <a:xfrm>
              <a:off x="8104974" y="2711872"/>
              <a:ext cx="33361" cy="32546"/>
            </a:xfrm>
            <a:custGeom>
              <a:rect b="b" l="l" r="r" t="t"/>
              <a:pathLst>
                <a:path extrusionOk="0" h="679" w="696">
                  <a:moveTo>
                    <a:pt x="382" y="0"/>
                  </a:moveTo>
                  <a:cubicBezTo>
                    <a:pt x="371" y="0"/>
                    <a:pt x="359" y="1"/>
                    <a:pt x="348" y="2"/>
                  </a:cubicBezTo>
                  <a:cubicBezTo>
                    <a:pt x="165" y="2"/>
                    <a:pt x="1" y="148"/>
                    <a:pt x="1" y="349"/>
                  </a:cubicBezTo>
                  <a:cubicBezTo>
                    <a:pt x="1" y="532"/>
                    <a:pt x="165" y="678"/>
                    <a:pt x="348" y="678"/>
                  </a:cubicBezTo>
                  <a:cubicBezTo>
                    <a:pt x="531" y="678"/>
                    <a:pt x="695" y="532"/>
                    <a:pt x="695" y="349"/>
                  </a:cubicBezTo>
                  <a:cubicBezTo>
                    <a:pt x="695" y="142"/>
                    <a:pt x="565" y="0"/>
                    <a:pt x="3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a:off x="6893561" y="1723010"/>
              <a:ext cx="851473" cy="966703"/>
            </a:xfrm>
            <a:custGeom>
              <a:rect b="b" l="l" r="r" t="t"/>
              <a:pathLst>
                <a:path extrusionOk="0" h="20168" w="17764">
                  <a:moveTo>
                    <a:pt x="17763" y="1"/>
                  </a:moveTo>
                  <a:lnTo>
                    <a:pt x="17763" y="1"/>
                  </a:lnTo>
                  <a:cubicBezTo>
                    <a:pt x="16667" y="1919"/>
                    <a:pt x="10326" y="13615"/>
                    <a:pt x="10326" y="13615"/>
                  </a:cubicBezTo>
                  <a:lnTo>
                    <a:pt x="2139" y="9046"/>
                  </a:lnTo>
                  <a:lnTo>
                    <a:pt x="1" y="11806"/>
                  </a:lnTo>
                  <a:lnTo>
                    <a:pt x="10143" y="19864"/>
                  </a:lnTo>
                  <a:lnTo>
                    <a:pt x="11203" y="20102"/>
                  </a:lnTo>
                  <a:cubicBezTo>
                    <a:pt x="11400" y="20146"/>
                    <a:pt x="11599" y="20167"/>
                    <a:pt x="11795" y="20167"/>
                  </a:cubicBezTo>
                  <a:cubicBezTo>
                    <a:pt x="12744" y="20167"/>
                    <a:pt x="13642" y="19671"/>
                    <a:pt x="14127" y="18823"/>
                  </a:cubicBezTo>
                  <a:lnTo>
                    <a:pt x="17306" y="13432"/>
                  </a:lnTo>
                  <a:lnTo>
                    <a:pt x="177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a:off x="6622068" y="1908799"/>
              <a:ext cx="145427" cy="136608"/>
            </a:xfrm>
            <a:custGeom>
              <a:rect b="b" l="l" r="r" t="t"/>
              <a:pathLst>
                <a:path extrusionOk="0" h="2850" w="3034">
                  <a:moveTo>
                    <a:pt x="302" y="1"/>
                  </a:moveTo>
                  <a:cubicBezTo>
                    <a:pt x="240" y="1"/>
                    <a:pt x="176" y="24"/>
                    <a:pt x="128" y="72"/>
                  </a:cubicBezTo>
                  <a:cubicBezTo>
                    <a:pt x="18" y="163"/>
                    <a:pt x="0" y="383"/>
                    <a:pt x="110" y="492"/>
                  </a:cubicBezTo>
                  <a:lnTo>
                    <a:pt x="2321" y="2850"/>
                  </a:lnTo>
                  <a:lnTo>
                    <a:pt x="3034" y="1790"/>
                  </a:lnTo>
                  <a:lnTo>
                    <a:pt x="457" y="54"/>
                  </a:lnTo>
                  <a:cubicBezTo>
                    <a:pt x="414" y="19"/>
                    <a:pt x="358" y="1"/>
                    <a:pt x="302" y="1"/>
                  </a:cubicBezTo>
                  <a:close/>
                </a:path>
              </a:pathLst>
            </a:custGeom>
            <a:solidFill>
              <a:srgbClr val="935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4" name="Google Shape;514;p23"/>
          <p:cNvSpPr txBox="1"/>
          <p:nvPr>
            <p:ph idx="4294967295" type="subTitle"/>
          </p:nvPr>
        </p:nvSpPr>
        <p:spPr>
          <a:xfrm>
            <a:off x="548125" y="2250000"/>
            <a:ext cx="4638000" cy="4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374151"/>
                </a:solidFill>
                <a:latin typeface="Montserrat"/>
                <a:ea typeface="Montserrat"/>
                <a:cs typeface="Montserrat"/>
                <a:sym typeface="Montserrat"/>
              </a:rPr>
              <a:t>Cosmetics and Beauty Industry</a:t>
            </a:r>
            <a:endParaRPr b="1" sz="2100">
              <a:latin typeface="Montserrat"/>
              <a:ea typeface="Montserrat"/>
              <a:cs typeface="Montserrat"/>
              <a:sym typeface="Montserrat"/>
            </a:endParaRPr>
          </a:p>
        </p:txBody>
      </p:sp>
      <p:sp>
        <p:nvSpPr>
          <p:cNvPr id="515" name="Google Shape;515;p23"/>
          <p:cNvSpPr txBox="1"/>
          <p:nvPr>
            <p:ph idx="1" type="subTitle"/>
          </p:nvPr>
        </p:nvSpPr>
        <p:spPr>
          <a:xfrm>
            <a:off x="878325" y="2796300"/>
            <a:ext cx="4638000" cy="9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highlight>
                  <a:schemeClr val="lt2"/>
                </a:highlight>
                <a:latin typeface="Montserrat"/>
                <a:ea typeface="Montserrat"/>
                <a:cs typeface="Montserrat"/>
                <a:sym typeface="Montserrat"/>
              </a:rPr>
              <a:t>Sephora</a:t>
            </a:r>
            <a:endParaRPr b="1" sz="1800">
              <a:highlight>
                <a:schemeClr val="lt2"/>
              </a:highlight>
              <a:latin typeface="Montserrat"/>
              <a:ea typeface="Montserrat"/>
              <a:cs typeface="Montserrat"/>
              <a:sym typeface="Montserrat"/>
            </a:endParaRPr>
          </a:p>
        </p:txBody>
      </p:sp>
      <p:sp>
        <p:nvSpPr>
          <p:cNvPr id="516" name="Google Shape;516;p23"/>
          <p:cNvSpPr txBox="1"/>
          <p:nvPr>
            <p:ph idx="4294967295" type="subTitle"/>
          </p:nvPr>
        </p:nvSpPr>
        <p:spPr>
          <a:xfrm>
            <a:off x="548125" y="3502200"/>
            <a:ext cx="5509800" cy="4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374151"/>
                </a:solidFill>
                <a:latin typeface="Montserrat"/>
                <a:ea typeface="Montserrat"/>
                <a:cs typeface="Montserrat"/>
                <a:sym typeface="Montserrat"/>
              </a:rPr>
              <a:t>Coffeehouse and Beverage Industry</a:t>
            </a:r>
            <a:endParaRPr b="1" sz="2100">
              <a:latin typeface="Montserrat"/>
              <a:ea typeface="Montserrat"/>
              <a:cs typeface="Montserrat"/>
              <a:sym typeface="Montserrat"/>
            </a:endParaRPr>
          </a:p>
        </p:txBody>
      </p:sp>
      <p:sp>
        <p:nvSpPr>
          <p:cNvPr id="517" name="Google Shape;517;p23"/>
          <p:cNvSpPr txBox="1"/>
          <p:nvPr>
            <p:ph idx="1" type="subTitle"/>
          </p:nvPr>
        </p:nvSpPr>
        <p:spPr>
          <a:xfrm>
            <a:off x="878325" y="3972300"/>
            <a:ext cx="4638000" cy="9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highlight>
                  <a:schemeClr val="lt2"/>
                </a:highlight>
                <a:latin typeface="Montserrat"/>
                <a:ea typeface="Montserrat"/>
                <a:cs typeface="Montserrat"/>
                <a:sym typeface="Montserrat"/>
              </a:rPr>
              <a:t>Starbucks</a:t>
            </a:r>
            <a:endParaRPr b="1" sz="1800">
              <a:highlight>
                <a:schemeClr val="lt2"/>
              </a:highlight>
              <a:latin typeface="Montserrat"/>
              <a:ea typeface="Montserrat"/>
              <a:cs typeface="Montserrat"/>
              <a:sym typeface="Montserrat"/>
            </a:endParaRPr>
          </a:p>
        </p:txBody>
      </p:sp>
      <p:pic>
        <p:nvPicPr>
          <p:cNvPr id="518" name="Google Shape;518;p23"/>
          <p:cNvPicPr preferRelativeResize="0"/>
          <p:nvPr/>
        </p:nvPicPr>
        <p:blipFill rotWithShape="1">
          <a:blip r:embed="rId3">
            <a:alphaModFix/>
          </a:blip>
          <a:srcRect b="0" l="0" r="1351" t="1719"/>
          <a:stretch/>
        </p:blipFill>
        <p:spPr>
          <a:xfrm>
            <a:off x="3255175" y="1496450"/>
            <a:ext cx="747900" cy="744900"/>
          </a:xfrm>
          <a:prstGeom prst="ellipse">
            <a:avLst/>
          </a:prstGeom>
          <a:noFill/>
          <a:ln>
            <a:noFill/>
          </a:ln>
        </p:spPr>
      </p:pic>
      <p:pic>
        <p:nvPicPr>
          <p:cNvPr id="519" name="Google Shape;519;p23"/>
          <p:cNvPicPr preferRelativeResize="0"/>
          <p:nvPr/>
        </p:nvPicPr>
        <p:blipFill>
          <a:blip r:embed="rId4">
            <a:alphaModFix/>
          </a:blip>
          <a:stretch>
            <a:fillRect/>
          </a:stretch>
        </p:blipFill>
        <p:spPr>
          <a:xfrm>
            <a:off x="3255175" y="2737200"/>
            <a:ext cx="747900" cy="747900"/>
          </a:xfrm>
          <a:prstGeom prst="rect">
            <a:avLst/>
          </a:prstGeom>
          <a:noFill/>
          <a:ln>
            <a:noFill/>
          </a:ln>
        </p:spPr>
      </p:pic>
      <p:pic>
        <p:nvPicPr>
          <p:cNvPr descr="Starbucks - Wikipedia" id="520" name="Google Shape;520;p23"/>
          <p:cNvPicPr preferRelativeResize="0"/>
          <p:nvPr/>
        </p:nvPicPr>
        <p:blipFill>
          <a:blip r:embed="rId5">
            <a:alphaModFix/>
          </a:blip>
          <a:stretch>
            <a:fillRect/>
          </a:stretch>
        </p:blipFill>
        <p:spPr>
          <a:xfrm>
            <a:off x="3283948" y="3973802"/>
            <a:ext cx="747900" cy="7570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livery Plan Meeting by Slidesgo">
  <a:themeElements>
    <a:clrScheme name="Simple Light">
      <a:dk1>
        <a:srgbClr val="302D37"/>
      </a:dk1>
      <a:lt1>
        <a:srgbClr val="EFF8FA"/>
      </a:lt1>
      <a:dk2>
        <a:srgbClr val="DFF1F6"/>
      </a:dk2>
      <a:lt2>
        <a:srgbClr val="BFDCE4"/>
      </a:lt2>
      <a:accent1>
        <a:srgbClr val="00AFDF"/>
      </a:accent1>
      <a:accent2>
        <a:srgbClr val="E78185"/>
      </a:accent2>
      <a:accent3>
        <a:srgbClr val="FF8874"/>
      </a:accent3>
      <a:accent4>
        <a:srgbClr val="FFAE8E"/>
      </a:accent4>
      <a:accent5>
        <a:srgbClr val="494755"/>
      </a:accent5>
      <a:accent6>
        <a:srgbClr val="704133"/>
      </a:accent6>
      <a:hlink>
        <a:srgbClr val="302D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