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2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6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7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6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4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3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4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6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3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CEA7-B583-4A52-9A55-A209464850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D28C-FD9E-4F7C-85A2-F64D6C1A0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3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6" y="759728"/>
            <a:ext cx="6181843" cy="5251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60" y="759727"/>
            <a:ext cx="6043486" cy="52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6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0297" t="5676" r="7849" b="6955"/>
          <a:stretch/>
        </p:blipFill>
        <p:spPr>
          <a:xfrm>
            <a:off x="358961" y="530157"/>
            <a:ext cx="11474078" cy="57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9878" t="3992" r="7859" b="7159"/>
          <a:stretch/>
        </p:blipFill>
        <p:spPr>
          <a:xfrm>
            <a:off x="2792185" y="87548"/>
            <a:ext cx="6828471" cy="66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9194" t="4168" r="7590" b="7687"/>
          <a:stretch/>
        </p:blipFill>
        <p:spPr>
          <a:xfrm>
            <a:off x="2778867" y="111867"/>
            <a:ext cx="6634265" cy="66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Hansen Zhao</dc:creator>
  <cp:lastModifiedBy>Hansen Zhao</cp:lastModifiedBy>
  <cp:revision>5</cp:revision>
  <dcterms:created xsi:type="dcterms:W3CDTF">2017-10-30T06:01:46Z</dcterms:created>
  <dcterms:modified xsi:type="dcterms:W3CDTF">2017-10-30T06:18:39Z</dcterms:modified>
</cp:coreProperties>
</file>