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75765" autoAdjust="0"/>
  </p:normalViewPr>
  <p:slideViewPr>
    <p:cSldViewPr snapToGrid="0">
      <p:cViewPr>
        <p:scale>
          <a:sx n="66" d="100"/>
          <a:sy n="66" d="100"/>
        </p:scale>
        <p:origin x="20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ECA3D-AF65-4263-B27C-9FE16D3C7E1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575D-E5C9-477B-9437-6BAE8480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2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6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32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9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9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3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6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1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8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575D-E5C9-477B-9437-6BAE848016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7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2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2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1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AFD1-D6DF-4B02-9952-B16889FE91C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79B9-5632-4628-B94E-380C7917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2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F22F6-7118-46F5-96F8-DF4449AA7ADB}"/>
              </a:ext>
            </a:extLst>
          </p:cNvPr>
          <p:cNvSpPr/>
          <p:nvPr/>
        </p:nvSpPr>
        <p:spPr>
          <a:xfrm>
            <a:off x="765957" y="2149971"/>
            <a:ext cx="7612083" cy="1279030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자유 주제로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JDBC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를 이용한 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MVC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웹 서비스 구현</a:t>
            </a:r>
          </a:p>
        </p:txBody>
      </p:sp>
      <p:pic>
        <p:nvPicPr>
          <p:cNvPr id="5" name="그림 4" descr="ppt-02">
            <a:extLst>
              <a:ext uri="{FF2B5EF4-FFF2-40B4-BE49-F238E27FC236}">
                <a16:creationId xmlns:a16="http://schemas.microsoft.com/office/drawing/2014/main" id="{F9217BEE-5AE5-4518-9C4B-8389954A3D1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8" b="75275"/>
          <a:stretch/>
        </p:blipFill>
        <p:spPr>
          <a:xfrm>
            <a:off x="7625918" y="0"/>
            <a:ext cx="1518082" cy="16956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B1AC7C-11A3-4015-88E9-516469F26D89}"/>
              </a:ext>
            </a:extLst>
          </p:cNvPr>
          <p:cNvSpPr/>
          <p:nvPr/>
        </p:nvSpPr>
        <p:spPr>
          <a:xfrm>
            <a:off x="765957" y="5185610"/>
            <a:ext cx="7898541" cy="139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2019.12.02</a:t>
            </a:r>
          </a:p>
          <a:p>
            <a:pPr algn="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허 훈식 교수님 </a:t>
            </a:r>
            <a:endParaRPr lang="en-US" altLang="ko-KR" b="1" dirty="0">
              <a:solidFill>
                <a:srgbClr val="00B0F0"/>
              </a:solidFill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</a:rPr>
              <a:t>2015154040</a:t>
            </a:r>
            <a:r>
              <a:rPr lang="ko-KR" altLang="en-US" b="1" dirty="0">
                <a:solidFill>
                  <a:srgbClr val="00B0F0"/>
                </a:solidFill>
              </a:rPr>
              <a:t>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승훈</a:t>
            </a:r>
            <a:endParaRPr lang="en-US" altLang="ko-KR" b="1" dirty="0">
              <a:solidFill>
                <a:srgbClr val="00B0F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81AED8-806D-4221-BB3B-70CFDDD11F4D}"/>
              </a:ext>
            </a:extLst>
          </p:cNvPr>
          <p:cNvSpPr/>
          <p:nvPr/>
        </p:nvSpPr>
        <p:spPr>
          <a:xfrm>
            <a:off x="772876" y="3452244"/>
            <a:ext cx="7612083" cy="926275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-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프로젝트 멤버 모집 서비스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-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360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665599"/>
            <a:ext cx="886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자신의 개인정보를 수정</a:t>
            </a:r>
            <a:endParaRPr lang="en-US" altLang="ko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F386DE-441C-44B1-A30F-DA092E6BA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" b="12726"/>
          <a:stretch/>
        </p:blipFill>
        <p:spPr>
          <a:xfrm>
            <a:off x="159468" y="1090134"/>
            <a:ext cx="8813910" cy="416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330090" y="1589398"/>
            <a:ext cx="22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update.jsp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316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665599"/>
            <a:ext cx="88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수정한 개인정보를 확인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수정 완료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실패 메시지 출력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5C5275-7B05-4723-AEF9-786F15F01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5" r="3005" b="14050"/>
          <a:stretch/>
        </p:blipFill>
        <p:spPr>
          <a:xfrm>
            <a:off x="131832" y="1030147"/>
            <a:ext cx="8869181" cy="4238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330090" y="1589398"/>
            <a:ext cx="22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result.jsp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1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- 2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510754"/>
            <a:ext cx="886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프로젝트 멤버 모집 공고 포스팅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포스트 목록 아래에서 조회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로그아웃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회원 탈퇴 기능</a:t>
            </a:r>
            <a:endParaRPr lang="en-US" altLang="ko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B08F37-F12C-402B-8DBB-E15642991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0" r="3732" b="14612"/>
          <a:stretch/>
        </p:blipFill>
        <p:spPr>
          <a:xfrm>
            <a:off x="198255" y="1006997"/>
            <a:ext cx="8802759" cy="4178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198255" y="1672542"/>
            <a:ext cx="22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post_main.jsp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345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3087209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611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pt-02">
            <a:extLst>
              <a:ext uri="{FF2B5EF4-FFF2-40B4-BE49-F238E27FC236}">
                <a16:creationId xmlns:a16="http://schemas.microsoft.com/office/drawing/2014/main" id="{2DA83E7E-41DB-4442-B922-3D52A6384A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05844E0-A9A1-47ED-BF52-64170ECE065B}"/>
              </a:ext>
            </a:extLst>
          </p:cNvPr>
          <p:cNvSpPr/>
          <p:nvPr/>
        </p:nvSpPr>
        <p:spPr>
          <a:xfrm>
            <a:off x="4181383" y="0"/>
            <a:ext cx="3382392" cy="1597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6164DA-A503-4357-8852-585143DD2EB0}"/>
              </a:ext>
            </a:extLst>
          </p:cNvPr>
          <p:cNvSpPr/>
          <p:nvPr/>
        </p:nvSpPr>
        <p:spPr>
          <a:xfrm>
            <a:off x="702263" y="3903143"/>
            <a:ext cx="2397776" cy="383127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집착이란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B5CFDE-0D43-4417-8855-0086A4B76A77}"/>
              </a:ext>
            </a:extLst>
          </p:cNvPr>
          <p:cNvSpPr/>
          <p:nvPr/>
        </p:nvSpPr>
        <p:spPr>
          <a:xfrm>
            <a:off x="714137" y="4610449"/>
            <a:ext cx="1779679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집착의 영향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3D2324-B922-417A-9AAC-D4D8BFAC3ECC}"/>
              </a:ext>
            </a:extLst>
          </p:cNvPr>
          <p:cNvSpPr/>
          <p:nvPr/>
        </p:nvSpPr>
        <p:spPr>
          <a:xfrm>
            <a:off x="2735312" y="3891992"/>
            <a:ext cx="1836687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집착으로 인한 범죄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233675-0497-412D-900C-B6D09168B461}"/>
              </a:ext>
            </a:extLst>
          </p:cNvPr>
          <p:cNvSpPr/>
          <p:nvPr/>
        </p:nvSpPr>
        <p:spPr>
          <a:xfrm>
            <a:off x="2735313" y="4596210"/>
            <a:ext cx="2002942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범죄 율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5F0BA-1926-4FD2-AB90-9B29EF955BC4}"/>
              </a:ext>
            </a:extLst>
          </p:cNvPr>
          <p:cNvSpPr/>
          <p:nvPr/>
        </p:nvSpPr>
        <p:spPr>
          <a:xfrm>
            <a:off x="4868711" y="3891992"/>
            <a:ext cx="1613424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6B1011-0374-452C-BF9E-90517839B94F}"/>
              </a:ext>
            </a:extLst>
          </p:cNvPr>
          <p:cNvSpPr/>
          <p:nvPr/>
        </p:nvSpPr>
        <p:spPr>
          <a:xfrm>
            <a:off x="4868711" y="4596210"/>
            <a:ext cx="2002942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ECE1DC-4520-499B-8983-DFD0FCFC774B}"/>
              </a:ext>
            </a:extLst>
          </p:cNvPr>
          <p:cNvSpPr/>
          <p:nvPr/>
        </p:nvSpPr>
        <p:spPr>
          <a:xfrm>
            <a:off x="6737633" y="3846742"/>
            <a:ext cx="1777295" cy="523127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1EA6B2-E906-4CBB-A3FC-F0DFD815EA86}"/>
              </a:ext>
            </a:extLst>
          </p:cNvPr>
          <p:cNvCxnSpPr/>
          <p:nvPr/>
        </p:nvCxnSpPr>
        <p:spPr>
          <a:xfrm>
            <a:off x="2319454" y="2330605"/>
            <a:ext cx="0" cy="29439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38B176-ACA8-4F2F-A864-484CDD452522}"/>
              </a:ext>
            </a:extLst>
          </p:cNvPr>
          <p:cNvCxnSpPr/>
          <p:nvPr/>
        </p:nvCxnSpPr>
        <p:spPr>
          <a:xfrm>
            <a:off x="6482135" y="2330605"/>
            <a:ext cx="0" cy="29439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2C07E9-058D-4FF2-8A63-B075A7AF8A87}"/>
              </a:ext>
            </a:extLst>
          </p:cNvPr>
          <p:cNvCxnSpPr/>
          <p:nvPr/>
        </p:nvCxnSpPr>
        <p:spPr>
          <a:xfrm>
            <a:off x="4449336" y="2330605"/>
            <a:ext cx="0" cy="29439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769B75-C1F0-4BA0-8DA9-E63D23D834DD}"/>
              </a:ext>
            </a:extLst>
          </p:cNvPr>
          <p:cNvSpPr/>
          <p:nvPr/>
        </p:nvSpPr>
        <p:spPr>
          <a:xfrm>
            <a:off x="4608724" y="4275705"/>
            <a:ext cx="1836686" cy="320505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F3AE5-80B6-430D-BA61-24A85CAAC95E}"/>
              </a:ext>
            </a:extLst>
          </p:cNvPr>
          <p:cNvSpPr/>
          <p:nvPr/>
        </p:nvSpPr>
        <p:spPr>
          <a:xfrm>
            <a:off x="4628504" y="3678384"/>
            <a:ext cx="1659226" cy="306230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D344-D325-4C1F-AF7F-6962874E922D}"/>
              </a:ext>
            </a:extLst>
          </p:cNvPr>
          <p:cNvSpPr/>
          <p:nvPr/>
        </p:nvSpPr>
        <p:spPr>
          <a:xfrm>
            <a:off x="6744181" y="4610449"/>
            <a:ext cx="2002942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C3040C-B6F6-4299-928F-F1855A9E2FB8}"/>
              </a:ext>
            </a:extLst>
          </p:cNvPr>
          <p:cNvSpPr/>
          <p:nvPr/>
        </p:nvSpPr>
        <p:spPr>
          <a:xfrm>
            <a:off x="6808533" y="3715144"/>
            <a:ext cx="2002942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6BE7F8-995A-49DB-86FA-12D5F96E6CD7}"/>
              </a:ext>
            </a:extLst>
          </p:cNvPr>
          <p:cNvSpPr/>
          <p:nvPr/>
        </p:nvSpPr>
        <p:spPr>
          <a:xfrm>
            <a:off x="6663388" y="4287515"/>
            <a:ext cx="2002942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276717-CA46-4C43-87BE-C9477FB8D28C}"/>
              </a:ext>
            </a:extLst>
          </p:cNvPr>
          <p:cNvSpPr/>
          <p:nvPr/>
        </p:nvSpPr>
        <p:spPr>
          <a:xfrm>
            <a:off x="372979" y="3678384"/>
            <a:ext cx="1657557" cy="142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EF285C-00F2-40B5-905D-1E5479B6E210}"/>
              </a:ext>
            </a:extLst>
          </p:cNvPr>
          <p:cNvSpPr/>
          <p:nvPr/>
        </p:nvSpPr>
        <p:spPr>
          <a:xfrm>
            <a:off x="525379" y="2947738"/>
            <a:ext cx="1657557" cy="230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B3DD24-5F59-475C-924F-2B7FC1BCED07}"/>
              </a:ext>
            </a:extLst>
          </p:cNvPr>
          <p:cNvSpPr/>
          <p:nvPr/>
        </p:nvSpPr>
        <p:spPr>
          <a:xfrm>
            <a:off x="2677204" y="3717030"/>
            <a:ext cx="1657557" cy="142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7D7353-8DC1-41CE-8F64-79BB325D5EA4}"/>
              </a:ext>
            </a:extLst>
          </p:cNvPr>
          <p:cNvSpPr/>
          <p:nvPr/>
        </p:nvSpPr>
        <p:spPr>
          <a:xfrm>
            <a:off x="2567972" y="2905123"/>
            <a:ext cx="1657557" cy="230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4879D1-0383-470E-8C55-4FCF02E8462F}"/>
              </a:ext>
            </a:extLst>
          </p:cNvPr>
          <p:cNvSpPr/>
          <p:nvPr/>
        </p:nvSpPr>
        <p:spPr>
          <a:xfrm>
            <a:off x="4623697" y="2905123"/>
            <a:ext cx="1657557" cy="230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D1BD61-05B9-4570-A3BF-322E22141799}"/>
              </a:ext>
            </a:extLst>
          </p:cNvPr>
          <p:cNvSpPr/>
          <p:nvPr/>
        </p:nvSpPr>
        <p:spPr>
          <a:xfrm>
            <a:off x="6595125" y="2955279"/>
            <a:ext cx="1657557" cy="230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CE865F-ED05-4EFB-B69D-52F817FCB0C3}"/>
              </a:ext>
            </a:extLst>
          </p:cNvPr>
          <p:cNvSpPr/>
          <p:nvPr/>
        </p:nvSpPr>
        <p:spPr>
          <a:xfrm>
            <a:off x="556599" y="3640861"/>
            <a:ext cx="1242068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개요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4AD5E-2662-4182-AC07-DD6E8CF23B81}"/>
              </a:ext>
            </a:extLst>
          </p:cNvPr>
          <p:cNvSpPr/>
          <p:nvPr/>
        </p:nvSpPr>
        <p:spPr>
          <a:xfrm>
            <a:off x="2673410" y="3640861"/>
            <a:ext cx="1242068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컴포넌트 구성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E65BED-707F-481E-9698-3D1BA192BB42}"/>
              </a:ext>
            </a:extLst>
          </p:cNvPr>
          <p:cNvSpPr/>
          <p:nvPr/>
        </p:nvSpPr>
        <p:spPr>
          <a:xfrm>
            <a:off x="4697853" y="2905123"/>
            <a:ext cx="1657557" cy="230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E64A4E-E5DA-49FD-B1BD-5FCB9E1A4C55}"/>
              </a:ext>
            </a:extLst>
          </p:cNvPr>
          <p:cNvSpPr/>
          <p:nvPr/>
        </p:nvSpPr>
        <p:spPr>
          <a:xfrm>
            <a:off x="4803291" y="3640861"/>
            <a:ext cx="1242068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0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0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E1536A-DB76-47DA-BB7A-D9712C410131}"/>
              </a:ext>
            </a:extLst>
          </p:cNvPr>
          <p:cNvSpPr/>
          <p:nvPr/>
        </p:nvSpPr>
        <p:spPr>
          <a:xfrm>
            <a:off x="6646291" y="2905123"/>
            <a:ext cx="1657557" cy="230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164750-2C90-4554-8399-D167F0E4572D}"/>
              </a:ext>
            </a:extLst>
          </p:cNvPr>
          <p:cNvSpPr/>
          <p:nvPr/>
        </p:nvSpPr>
        <p:spPr>
          <a:xfrm>
            <a:off x="6751729" y="3640861"/>
            <a:ext cx="1242068" cy="29688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0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- 2</a:t>
            </a:r>
            <a:endParaRPr lang="ko-KR" altLang="en-US" sz="20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452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687C0C-BB2D-42FD-98FD-01FB3AC8ED88}"/>
              </a:ext>
            </a:extLst>
          </p:cNvPr>
          <p:cNvSpPr/>
          <p:nvPr/>
        </p:nvSpPr>
        <p:spPr>
          <a:xfrm>
            <a:off x="1198485" y="1589101"/>
            <a:ext cx="710214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1.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개요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85A853-1AB6-43FE-B961-76F5125A41EA}"/>
              </a:ext>
            </a:extLst>
          </p:cNvPr>
          <p:cNvSpPr/>
          <p:nvPr/>
        </p:nvSpPr>
        <p:spPr>
          <a:xfrm>
            <a:off x="495782" y="1086848"/>
            <a:ext cx="8152436" cy="832633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프로젝트 멤버를 쉽게 구할 수 있는 서비스</a:t>
            </a:r>
          </a:p>
        </p:txBody>
      </p:sp>
      <p:pic>
        <p:nvPicPr>
          <p:cNvPr id="2" name="Picture 2" descr="프로젝트  모집에 대한 이미지 검색결과">
            <a:extLst>
              <a:ext uri="{FF2B5EF4-FFF2-40B4-BE49-F238E27FC236}">
                <a16:creationId xmlns:a16="http://schemas.microsoft.com/office/drawing/2014/main" id="{3612286D-2BEA-474E-A67D-1DB661858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6" y="2581530"/>
            <a:ext cx="2258992" cy="31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로젝트  모집에 대한 이미지 검색결과">
            <a:extLst>
              <a:ext uri="{FF2B5EF4-FFF2-40B4-BE49-F238E27FC236}">
                <a16:creationId xmlns:a16="http://schemas.microsoft.com/office/drawing/2014/main" id="{880B3CB5-2A8D-447C-BDCE-C2CD0C0A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08" y="2581530"/>
            <a:ext cx="2135890" cy="31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A23347-9B9A-47A4-B9C2-1034219CF659}"/>
              </a:ext>
            </a:extLst>
          </p:cNvPr>
          <p:cNvSpPr/>
          <p:nvPr/>
        </p:nvSpPr>
        <p:spPr>
          <a:xfrm>
            <a:off x="5292818" y="2581530"/>
            <a:ext cx="3550240" cy="3189622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공모전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프로젝트를 많이 참가하는 </a:t>
            </a:r>
            <a:r>
              <a:rPr lang="ko-KR" alt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대학생</a:t>
            </a:r>
            <a:endParaRPr lang="en-US" altLang="ko-KR" sz="20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소모임과 같은 활동을 같이 할 사람을 구하는 </a:t>
            </a:r>
            <a:r>
              <a:rPr lang="ko-KR" alt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직장인</a:t>
            </a:r>
            <a:endParaRPr lang="en-US" altLang="ko-KR" sz="20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영리 활동을 하기위해 </a:t>
            </a:r>
            <a:r>
              <a:rPr lang="ko-KR" alt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해당 분야의 사람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이 필요할 때</a:t>
            </a:r>
          </a:p>
        </p:txBody>
      </p:sp>
    </p:spTree>
    <p:extLst>
      <p:ext uri="{BB962C8B-B14F-4D97-AF65-F5344CB8AC3E}">
        <p14:creationId xmlns:p14="http://schemas.microsoft.com/office/powerpoint/2010/main" val="250753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687C0C-BB2D-42FD-98FD-01FB3AC8ED88}"/>
              </a:ext>
            </a:extLst>
          </p:cNvPr>
          <p:cNvSpPr/>
          <p:nvPr/>
        </p:nvSpPr>
        <p:spPr>
          <a:xfrm>
            <a:off x="1198485" y="1589101"/>
            <a:ext cx="710214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2.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컴포넌트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A23347-9B9A-47A4-B9C2-1034219CF659}"/>
              </a:ext>
            </a:extLst>
          </p:cNvPr>
          <p:cNvSpPr/>
          <p:nvPr/>
        </p:nvSpPr>
        <p:spPr>
          <a:xfrm>
            <a:off x="4602073" y="1759352"/>
            <a:ext cx="4356731" cy="4011800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MVC </a:t>
            </a:r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구조</a:t>
            </a: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StudentServlet.java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로직 담당 서블릿 클래스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PostVO.java, StudentVO.java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각각 게시글과 회원의 멤버 변수를 가지고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,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사용자의 입력 값을 할당 시키는 작업을 수행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PostDAO.java, StudentDAO.java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DB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에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JDBC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로 연결하여 커넥션을 생성하고 회원 정보와 게시글을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VO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객체로 받아서 쿼리를 작성하여 실행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1ED8EB-9478-4959-A1A7-64A42770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8848"/>
            <a:ext cx="4442749" cy="38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687C0C-BB2D-42FD-98FD-01FB3AC8ED88}"/>
              </a:ext>
            </a:extLst>
          </p:cNvPr>
          <p:cNvSpPr/>
          <p:nvPr/>
        </p:nvSpPr>
        <p:spPr>
          <a:xfrm>
            <a:off x="1198485" y="1589101"/>
            <a:ext cx="710214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2.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컴포넌트 구성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BC4C9D-B3F8-433C-97C8-6BD518A2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3" y="1380756"/>
            <a:ext cx="3011831" cy="51105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CDE3FB-897B-4542-A62A-9B9615B2D215}"/>
              </a:ext>
            </a:extLst>
          </p:cNvPr>
          <p:cNvSpPr/>
          <p:nvPr/>
        </p:nvSpPr>
        <p:spPr>
          <a:xfrm>
            <a:off x="1088020" y="2071869"/>
            <a:ext cx="1782501" cy="949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B594C-3805-4516-9364-1934BF893E0E}"/>
              </a:ext>
            </a:extLst>
          </p:cNvPr>
          <p:cNvSpPr/>
          <p:nvPr/>
        </p:nvSpPr>
        <p:spPr>
          <a:xfrm>
            <a:off x="1088021" y="3553930"/>
            <a:ext cx="1782500" cy="659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B9F6D-F6FB-46DE-BFE9-546B63FE785B}"/>
              </a:ext>
            </a:extLst>
          </p:cNvPr>
          <p:cNvSpPr/>
          <p:nvPr/>
        </p:nvSpPr>
        <p:spPr>
          <a:xfrm>
            <a:off x="1088021" y="4213185"/>
            <a:ext cx="1782500" cy="2278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13C5B-CB98-4326-880B-F09EEFCA9EB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870521" y="2016210"/>
            <a:ext cx="1339795" cy="53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334F69-9C0E-4CEF-A6B9-3C607774C03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70521" y="5352257"/>
            <a:ext cx="1458411" cy="1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5AB7F7-54FB-4192-AEFA-FF4189E6D1F9}"/>
              </a:ext>
            </a:extLst>
          </p:cNvPr>
          <p:cNvCxnSpPr>
            <a:cxnSpLocks/>
          </p:cNvCxnSpPr>
          <p:nvPr/>
        </p:nvCxnSpPr>
        <p:spPr>
          <a:xfrm flipV="1">
            <a:off x="2870521" y="3755659"/>
            <a:ext cx="1458411" cy="18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D34364-9C03-4689-AF53-18A8D2AC4547}"/>
              </a:ext>
            </a:extLst>
          </p:cNvPr>
          <p:cNvSpPr/>
          <p:nvPr/>
        </p:nvSpPr>
        <p:spPr>
          <a:xfrm>
            <a:off x="4499688" y="1009807"/>
            <a:ext cx="4356731" cy="527344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CSS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파일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, jpg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파일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웹 사이트 스타일 지정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웹 사이트 백그라운드 이미지 파일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Tag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파일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JSP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파일에서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taglib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지시어를 설정하여 이 커스텀 태그 사용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JSP </a:t>
            </a:r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또는 </a:t>
            </a:r>
            <a:r>
              <a:rPr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html </a:t>
            </a:r>
            <a:r>
              <a:rPr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파일</a:t>
            </a:r>
            <a:endParaRPr lang="en-US" altLang="ko-KR" sz="2000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View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를 담당하며 웹 페이지를 보여줌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2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2C568-685D-4C23-A61A-72BAF47BA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3" b="13375"/>
          <a:stretch/>
        </p:blipFill>
        <p:spPr>
          <a:xfrm>
            <a:off x="131833" y="1061977"/>
            <a:ext cx="8869181" cy="4109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467077" y="1603120"/>
            <a:ext cx="1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login.jsp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469725"/>
            <a:ext cx="88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로그인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회원 가입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회원 목록 조회 기능 </a:t>
            </a:r>
          </a:p>
        </p:txBody>
      </p:sp>
    </p:spTree>
    <p:extLst>
      <p:ext uri="{BB962C8B-B14F-4D97-AF65-F5344CB8AC3E}">
        <p14:creationId xmlns:p14="http://schemas.microsoft.com/office/powerpoint/2010/main" val="327203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469725"/>
            <a:ext cx="886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ID, PW, </a:t>
            </a:r>
            <a:r>
              <a:rPr lang="ko-KR" altLang="en-US" sz="2400" b="1" dirty="0"/>
              <a:t>이름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전공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전화 번호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이메일 주소 기입</a:t>
            </a:r>
            <a:endParaRPr lang="en-US" altLang="ko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5AFD5F-BD3F-4F72-8883-E4A90E857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2" b="12481"/>
          <a:stretch/>
        </p:blipFill>
        <p:spPr>
          <a:xfrm>
            <a:off x="216860" y="1134319"/>
            <a:ext cx="8699125" cy="4073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445836" y="1513026"/>
            <a:ext cx="1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register.html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9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469725"/>
            <a:ext cx="886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기입된 정보를 확인 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가입 완료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실패 메시지 출력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메인 홈 방문 또는 회원 목록 조회 가능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528940-4970-4FFB-AB56-8C0F1ACF7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2" b="10324"/>
          <a:stretch/>
        </p:blipFill>
        <p:spPr>
          <a:xfrm>
            <a:off x="298463" y="1134319"/>
            <a:ext cx="8547074" cy="4106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561583" y="1617198"/>
            <a:ext cx="1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result.jsp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55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87C08-CE1B-4F83-842B-5F61C233A4B0}"/>
              </a:ext>
            </a:extLst>
          </p:cNvPr>
          <p:cNvSpPr/>
          <p:nvPr/>
        </p:nvSpPr>
        <p:spPr>
          <a:xfrm>
            <a:off x="0" y="164238"/>
            <a:ext cx="9132849" cy="683581"/>
          </a:xfrm>
          <a:prstGeom prst="rect">
            <a:avLst/>
          </a:prstGeom>
          <a:solidFill>
            <a:schemeClr val="bg1"/>
          </a:solidFill>
          <a:ln w="0"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서비스 기능 </a:t>
            </a:r>
            <a:r>
              <a:rPr lang="en-US" altLang="ko-KR" sz="28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- 1</a:t>
            </a:r>
            <a:endParaRPr lang="ko-KR" altLang="en-US" sz="28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97211-DB48-4EF2-A675-973558F3E6D8}"/>
              </a:ext>
            </a:extLst>
          </p:cNvPr>
          <p:cNvSpPr txBox="1"/>
          <p:nvPr/>
        </p:nvSpPr>
        <p:spPr>
          <a:xfrm>
            <a:off x="131833" y="5665599"/>
            <a:ext cx="88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가입된 회원의 정보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비밀번호 제외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조회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자신의 계정을 눌러 정보를 수정 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3DC71-A581-405A-9093-68DA5B2FA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1" b="10324"/>
          <a:stretch/>
        </p:blipFill>
        <p:spPr>
          <a:xfrm>
            <a:off x="168557" y="1025793"/>
            <a:ext cx="8832457" cy="4265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9635E-6EAC-4C66-BD61-01ED58617BF6}"/>
              </a:ext>
            </a:extLst>
          </p:cNvPr>
          <p:cNvSpPr txBox="1"/>
          <p:nvPr/>
        </p:nvSpPr>
        <p:spPr>
          <a:xfrm>
            <a:off x="330090" y="1589398"/>
            <a:ext cx="22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student_list.jsp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56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333</Words>
  <Application>Microsoft Office PowerPoint</Application>
  <PresentationFormat>화면 슬라이드 쇼(4:3)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조현아</dc:creator>
  <cp:lastModifiedBy>승훈 한</cp:lastModifiedBy>
  <cp:revision>56</cp:revision>
  <dcterms:created xsi:type="dcterms:W3CDTF">2019-05-15T08:50:32Z</dcterms:created>
  <dcterms:modified xsi:type="dcterms:W3CDTF">2019-12-02T02:40:15Z</dcterms:modified>
</cp:coreProperties>
</file>