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69C33-6E93-4230-9B96-0F5B64A6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02863-E2A6-4CB4-B533-24C356FE9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C4BB-D8D5-498B-B5CA-620381BE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84F7C-130D-4880-B9ED-2D4F186D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8A0CD-326E-44E8-A294-A04D90D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02E79-E7C2-4689-A76A-D7029F3D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003FD-6491-42EB-87D8-963E401B1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74185-F366-41E9-A41C-FDD9146D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E05C0-8F1C-4D93-9EA9-A89C248E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24B66-95C5-4111-BFE3-57E04C16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B977A-3698-4CB8-AC73-47E1B012A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0DBD4-511E-49A1-B4AD-64863C77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F8023-C53F-4B19-A93E-13B3D79F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F578C-5AA5-4F78-B18D-1C3F0C0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61F91-6717-4174-B982-76026F95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47D2-E14A-4718-95F2-4F60E2F5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63849-9EE1-45F9-A520-A85F81B7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4736B-755D-4953-AD9E-800848BD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27A94-6F72-41DA-A552-4E43318F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C0A9-FF96-4BDF-899E-F50C309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37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DE4FB-CF03-4B13-8485-4D2042D7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F4189-070D-4AAA-BF20-65E33F62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79D9F-0FAF-4797-BBC3-25B2A2D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2E3EB-124E-41BD-BF4E-822FEC7C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80D88-88C5-4016-8CFF-DDC38EF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91453-FBB6-41FA-84BC-4D94050C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60CE82-97C9-41F8-8154-367923A9A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5D9CB-44C2-4B44-98D8-B7C8845C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D631D5-7123-46BB-B236-86F1A0CC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4ADC7-02EB-45D2-8C29-03E1C24B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AB02D-B270-4E03-AD8B-52AD0396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2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10162-64F2-4F89-BEDB-A75D2499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8CE6D-A86C-46EC-B635-57C410972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78415-DAE9-4042-A695-69534E07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2BAA31-A105-4D73-A55A-1D7305011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ED617-7523-480F-A79B-BCF024BB9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AECCB8-D03C-4E84-A73A-72E29367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B18A81-5BF0-4D71-817C-D15E9729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92734-3D80-46D0-A289-F4DBB49B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4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E7A9-92EA-4033-814F-15DA714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1608E8-6901-4F9B-B595-8B5C24E0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1F41B-307F-4E65-8571-402403D3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CDFCAD-AC19-470E-888F-E13F6874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9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192AC5-12F5-4B76-B03B-86FBACAA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88E558-A750-4E7C-B568-25A37B0C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72669-EF18-4065-8DB7-F44A0DA0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0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DCE28-2903-47A9-9407-72A4AA51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2B43B-13B1-4151-A1C3-943124DD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A812A-DE0F-4D4B-A1A8-A669016F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47A14-9AC0-46B3-8FE4-CB0AF15E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59C75-7844-4763-92DF-ABE38919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83484-512A-406F-9D55-FFFB7D63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9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7A991-45C3-4007-8B45-59A5327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97D474-DB1C-4524-94D8-1D085D4E4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951A7-4046-4160-93CB-A147B257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3FA49-3A4C-4302-84D5-69025CB9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C14F4-1CD0-4F1C-90D3-F091E285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5D30D-907A-40F8-ABCD-D225EBCB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B8DC62-615F-4518-91BB-DC67740E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4BB7-978D-43D6-AFD7-3A6F7179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F3E46-8F38-4658-954E-BBCBF78F9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665F-A157-49FF-BEB2-8581B74C7299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175A8-17CD-4135-B7BD-A34342F42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EA747-84AA-4297-9D3E-8B6CB0D8B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E453B-D2E2-4019-B2CA-226DE7E5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06DC-5F13-4229-8CDE-021568C6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2839 </a:t>
            </a:r>
            <a:r>
              <a:rPr lang="ko-KR" altLang="en-US" dirty="0"/>
              <a:t>설탕 배달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F078-F844-4366-88C4-A06D9C1E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단순한 구현 문제</a:t>
            </a:r>
            <a:r>
              <a:rPr lang="en-US" altLang="ko-KR" dirty="0"/>
              <a:t>. </a:t>
            </a:r>
            <a:r>
              <a:rPr lang="ko-KR" altLang="en-US" dirty="0"/>
              <a:t>특정 조건을 만족하는 코드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발생할 수 있는 수 많은 예외 상황에 대해 </a:t>
            </a:r>
            <a:r>
              <a:rPr lang="ko-KR" altLang="en-US" dirty="0" err="1"/>
              <a:t>생각해야됨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 </a:t>
            </a:r>
            <a:r>
              <a:rPr lang="ko-KR" altLang="en-US" dirty="0" err="1"/>
              <a:t>극단값</a:t>
            </a:r>
            <a:r>
              <a:rPr lang="ko-KR" altLang="en-US" dirty="0"/>
              <a:t> </a:t>
            </a:r>
            <a:r>
              <a:rPr lang="en-US" altLang="ko-KR" dirty="0"/>
              <a:t>&amp; for</a:t>
            </a:r>
            <a:r>
              <a:rPr lang="ko-KR" altLang="en-US" dirty="0"/>
              <a:t>문 </a:t>
            </a:r>
            <a:r>
              <a:rPr lang="en-US" altLang="ko-KR" dirty="0"/>
              <a:t>&amp; if </a:t>
            </a:r>
            <a:r>
              <a:rPr lang="ko-KR" altLang="en-US" dirty="0"/>
              <a:t>문 </a:t>
            </a:r>
            <a:r>
              <a:rPr lang="en-US" altLang="ko-KR" dirty="0"/>
              <a:t>&amp; </a:t>
            </a:r>
            <a:r>
              <a:rPr lang="ko-KR" altLang="en-US" dirty="0"/>
              <a:t>자료형 </a:t>
            </a:r>
            <a:r>
              <a:rPr lang="en-US" altLang="ko-KR" dirty="0"/>
              <a:t>&amp; </a:t>
            </a:r>
            <a:r>
              <a:rPr lang="ko-KR" altLang="en-US" dirty="0"/>
              <a:t>중복 방문 </a:t>
            </a:r>
            <a:r>
              <a:rPr lang="en-US" altLang="ko-KR" dirty="0"/>
              <a:t>&amp; </a:t>
            </a:r>
            <a:r>
              <a:rPr lang="ko-KR" altLang="en-US" dirty="0"/>
              <a:t>미 방문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Kakao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Line </a:t>
            </a:r>
            <a:r>
              <a:rPr lang="ko-KR" altLang="en-US" dirty="0"/>
              <a:t>등 에서 이런 문제가 많이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65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06DC-5F13-4229-8CDE-021568C6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2839 </a:t>
            </a:r>
            <a:r>
              <a:rPr lang="ko-KR" altLang="en-US" dirty="0"/>
              <a:t>설탕 배달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1F078-F844-4366-88C4-A06D9C1E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 컨셉 </a:t>
            </a:r>
            <a:r>
              <a:rPr lang="en-US" altLang="ko-KR" dirty="0"/>
              <a:t>: </a:t>
            </a:r>
            <a:r>
              <a:rPr lang="ko-KR" altLang="en-US" dirty="0"/>
              <a:t>최대한 </a:t>
            </a:r>
            <a:r>
              <a:rPr lang="en-US" altLang="ko-KR" dirty="0"/>
              <a:t>5</a:t>
            </a:r>
            <a:r>
              <a:rPr lang="ko-KR" altLang="en-US" dirty="0" err="1"/>
              <a:t>개짜리</a:t>
            </a:r>
            <a:r>
              <a:rPr lang="ko-KR" altLang="en-US" dirty="0"/>
              <a:t> 주머니를 많이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15</a:t>
            </a:r>
            <a:r>
              <a:rPr lang="ko-KR" altLang="en-US" dirty="0"/>
              <a:t>개 설탕 </a:t>
            </a:r>
            <a:r>
              <a:rPr lang="en-US" altLang="ko-KR" dirty="0"/>
              <a:t>-&gt; 	5</a:t>
            </a:r>
            <a:r>
              <a:rPr lang="ko-KR" altLang="en-US" dirty="0"/>
              <a:t>주머니 </a:t>
            </a:r>
            <a:r>
              <a:rPr lang="en-US" altLang="ko-KR" dirty="0"/>
              <a:t>= 3</a:t>
            </a:r>
            <a:r>
              <a:rPr lang="ko-KR" altLang="en-US" dirty="0"/>
              <a:t>개</a:t>
            </a:r>
            <a:r>
              <a:rPr lang="en-US" altLang="ko-KR" dirty="0"/>
              <a:t> vs 3</a:t>
            </a:r>
            <a:r>
              <a:rPr lang="ko-KR" altLang="en-US" dirty="0"/>
              <a:t>주머니 </a:t>
            </a:r>
            <a:r>
              <a:rPr lang="en-US" altLang="ko-KR" dirty="0"/>
              <a:t>= 5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발생 예외 </a:t>
            </a:r>
            <a:r>
              <a:rPr lang="en-US" altLang="ko-KR" dirty="0"/>
              <a:t>: 3</a:t>
            </a:r>
            <a:r>
              <a:rPr lang="ko-KR" altLang="en-US" dirty="0"/>
              <a:t>씩 </a:t>
            </a:r>
            <a:r>
              <a:rPr lang="ko-KR" altLang="en-US" dirty="0" err="1"/>
              <a:t>빼다보면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음수가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N = 1 : 1 -&gt; -2 -&gt; -5 // -5%0 == 0</a:t>
            </a:r>
            <a:r>
              <a:rPr lang="ko-KR" altLang="en-US" dirty="0"/>
              <a:t>이 되는 오류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제공하는 </a:t>
            </a:r>
            <a:r>
              <a:rPr lang="en-US" altLang="ko-KR" dirty="0"/>
              <a:t>test case</a:t>
            </a:r>
            <a:r>
              <a:rPr lang="ko-KR" altLang="en-US" dirty="0"/>
              <a:t>는 보통 </a:t>
            </a:r>
            <a:r>
              <a:rPr lang="en-US" altLang="ko-KR" dirty="0"/>
              <a:t>N = 8</a:t>
            </a:r>
            <a:r>
              <a:rPr lang="ko-KR" altLang="en-US" dirty="0"/>
              <a:t>과 같은 간단한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3, 4, 5 </a:t>
            </a:r>
            <a:r>
              <a:rPr lang="ko-KR" altLang="en-US" dirty="0"/>
              <a:t>주머니를 사용하는 경우</a:t>
            </a:r>
            <a:r>
              <a:rPr lang="en-US" altLang="ko-KR" dirty="0"/>
              <a:t>?? </a:t>
            </a:r>
            <a:r>
              <a:rPr lang="ko-KR" altLang="en-US" dirty="0"/>
              <a:t>훨씬 </a:t>
            </a:r>
            <a:r>
              <a:rPr lang="ko-KR" altLang="en-US" dirty="0" err="1"/>
              <a:t>복잡해진다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46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84FFA-6566-4183-BD18-AB05B62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9095 123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D5061-EC8B-47E0-9AA5-AE27300F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DP </a:t>
            </a:r>
            <a:r>
              <a:rPr lang="ko-KR" altLang="en-US" dirty="0"/>
              <a:t>문제는 점화식을 </a:t>
            </a:r>
            <a:r>
              <a:rPr lang="ko-KR" altLang="en-US" dirty="0" err="1"/>
              <a:t>짜야한다</a:t>
            </a:r>
            <a:r>
              <a:rPr lang="en-US" altLang="ko-KR" dirty="0"/>
              <a:t>. </a:t>
            </a:r>
            <a:r>
              <a:rPr lang="ko-KR" altLang="en-US" dirty="0"/>
              <a:t>규칙을 생각하는게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</a:t>
            </a:r>
            <a:r>
              <a:rPr lang="ko-KR" altLang="en-US" dirty="0" err="1"/>
              <a:t>점화식</a:t>
            </a:r>
            <a:r>
              <a:rPr lang="ko-KR" altLang="en-US" dirty="0"/>
              <a:t> 짜서 </a:t>
            </a:r>
            <a:r>
              <a:rPr lang="en-US" altLang="ko-KR" dirty="0"/>
              <a:t>Bottom – up </a:t>
            </a:r>
            <a:r>
              <a:rPr lang="ko-KR" altLang="en-US" dirty="0"/>
              <a:t>방식으로 답을 </a:t>
            </a:r>
            <a:r>
              <a:rPr lang="ko-KR" altLang="en-US" dirty="0" err="1"/>
              <a:t>찾는것을</a:t>
            </a:r>
            <a:r>
              <a:rPr lang="ko-KR" altLang="en-US" dirty="0"/>
              <a:t> </a:t>
            </a:r>
            <a:r>
              <a:rPr lang="ko-KR" altLang="en-US" dirty="0" err="1"/>
              <a:t>메모이제이션이라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문제로 피보나치 수열이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많은 회사에서 두루두루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5E59A3-4A85-457A-91E5-6AC371D95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95929"/>
              </p:ext>
            </p:extLst>
          </p:nvPr>
        </p:nvGraphicFramePr>
        <p:xfrm>
          <a:off x="1168399" y="3630454"/>
          <a:ext cx="10024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23215358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46195257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978089978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68901754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312988443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322738875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5023637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213438495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966294714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424836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2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61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84FFA-6566-4183-BD18-AB05B629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9095 123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D5061-EC8B-47E0-9AA5-AE27300F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1, 2, 3</a:t>
            </a:r>
            <a:r>
              <a:rPr lang="ko-KR" altLang="en-US" dirty="0"/>
              <a:t>으로 숫자를 만드는 문제</a:t>
            </a:r>
            <a:r>
              <a:rPr lang="en-US" altLang="ko-KR" dirty="0"/>
              <a:t>,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 전의 숫자를 </a:t>
            </a:r>
            <a:r>
              <a:rPr lang="ko-KR" altLang="en-US" dirty="0" err="1"/>
              <a:t>메모이제이션하므로</a:t>
            </a:r>
            <a:r>
              <a:rPr lang="en-US" altLang="ko-KR" dirty="0"/>
              <a:t>, 3</a:t>
            </a:r>
            <a:r>
              <a:rPr lang="ko-KR" altLang="en-US" dirty="0"/>
              <a:t>까지는 그냥 선언한다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1, 2, 3</a:t>
            </a:r>
            <a:r>
              <a:rPr lang="ko-KR" altLang="en-US" dirty="0"/>
              <a:t>으로</a:t>
            </a:r>
            <a:r>
              <a:rPr lang="en-US" altLang="ko-KR" dirty="0"/>
              <a:t> 4</a:t>
            </a:r>
            <a:r>
              <a:rPr lang="ko-KR" altLang="en-US" dirty="0"/>
              <a:t>를 만들 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(1) 1, 2, 3</a:t>
            </a:r>
            <a:r>
              <a:rPr lang="ko-KR" altLang="en-US" dirty="0"/>
              <a:t>으로 만든 </a:t>
            </a:r>
            <a:r>
              <a:rPr lang="en-US" altLang="ko-KR" dirty="0"/>
              <a:t>3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를 만들 수 있는 경우의 수는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(2) 1, 2, 3</a:t>
            </a:r>
            <a:r>
              <a:rPr lang="ko-KR" altLang="en-US" dirty="0"/>
              <a:t>으로 만든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를 만들 수 있는 경우의 수는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(3) 1, 2, 3</a:t>
            </a:r>
            <a:r>
              <a:rPr lang="ko-KR" altLang="en-US" dirty="0"/>
              <a:t>으로 만든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를 만들 수 있는 경우의 수는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만약 </a:t>
            </a:r>
            <a:r>
              <a:rPr lang="en-US" altLang="ko-KR" dirty="0"/>
              <a:t>1, 2, 3, 4</a:t>
            </a:r>
            <a:r>
              <a:rPr lang="ko-KR" altLang="en-US" dirty="0"/>
              <a:t>로 숫자 만들기 문제의 경우에는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FF4401-BB37-4E62-A3D0-F8AA23266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25543"/>
              </p:ext>
            </p:extLst>
          </p:nvPr>
        </p:nvGraphicFramePr>
        <p:xfrm>
          <a:off x="1083735" y="4663387"/>
          <a:ext cx="100245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53">
                  <a:extLst>
                    <a:ext uri="{9D8B030D-6E8A-4147-A177-3AD203B41FA5}">
                      <a16:colId xmlns:a16="http://schemas.microsoft.com/office/drawing/2014/main" val="23215358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461952576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978089978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689017540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312988443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322738875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50236379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213438495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2966294714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4248369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[8]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dp</a:t>
                      </a:r>
                      <a:r>
                        <a:rPr lang="en-US" altLang="ko-KR" dirty="0"/>
                        <a:t>[9]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2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9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B926-31EF-425B-A835-04357849A3D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/>
              <a:t>3) 1260 </a:t>
            </a:r>
            <a:r>
              <a:rPr lang="en-US" altLang="ko-KR" dirty="0" err="1"/>
              <a:t>dfs</a:t>
            </a:r>
            <a:r>
              <a:rPr lang="en-US" altLang="ko-KR" dirty="0"/>
              <a:t> &amp; </a:t>
            </a:r>
            <a:r>
              <a:rPr lang="en-US" altLang="ko-KR" dirty="0" err="1"/>
              <a:t>bfs</a:t>
            </a:r>
            <a:r>
              <a:rPr lang="en-US" altLang="ko-KR" dirty="0"/>
              <a:t>				&lt;</a:t>
            </a:r>
            <a:r>
              <a:rPr lang="en-US" altLang="ko-KR" dirty="0" err="1"/>
              <a:t>dfs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277D9E-F5DA-47D3-9F6D-65E50A037698}"/>
              </a:ext>
            </a:extLst>
          </p:cNvPr>
          <p:cNvSpPr/>
          <p:nvPr/>
        </p:nvSpPr>
        <p:spPr>
          <a:xfrm>
            <a:off x="5689599" y="1027906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995BD1-D670-4073-B8B0-EE61D57F2026}"/>
              </a:ext>
            </a:extLst>
          </p:cNvPr>
          <p:cNvSpPr/>
          <p:nvPr/>
        </p:nvSpPr>
        <p:spPr>
          <a:xfrm>
            <a:off x="2931718" y="2099203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966B57-BBC4-473D-8A24-9F08C2678EAE}"/>
              </a:ext>
            </a:extLst>
          </p:cNvPr>
          <p:cNvSpPr/>
          <p:nvPr/>
        </p:nvSpPr>
        <p:spPr>
          <a:xfrm>
            <a:off x="8273883" y="205343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65CDEA-96B9-4B45-84F7-8B84A9D0D6EC}"/>
              </a:ext>
            </a:extLst>
          </p:cNvPr>
          <p:cNvSpPr/>
          <p:nvPr/>
        </p:nvSpPr>
        <p:spPr>
          <a:xfrm>
            <a:off x="1452119" y="3429000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0EC57C-552E-4916-9B0E-D4B8597A583F}"/>
              </a:ext>
            </a:extLst>
          </p:cNvPr>
          <p:cNvSpPr/>
          <p:nvPr/>
        </p:nvSpPr>
        <p:spPr>
          <a:xfrm>
            <a:off x="4166662" y="342899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7BE017F-49C9-48DD-96C0-50C65BCFBA7E}"/>
              </a:ext>
            </a:extLst>
          </p:cNvPr>
          <p:cNvSpPr/>
          <p:nvPr/>
        </p:nvSpPr>
        <p:spPr>
          <a:xfrm>
            <a:off x="7038940" y="342899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7666DC-4B96-46F7-B252-B947C6DEB101}"/>
              </a:ext>
            </a:extLst>
          </p:cNvPr>
          <p:cNvSpPr/>
          <p:nvPr/>
        </p:nvSpPr>
        <p:spPr>
          <a:xfrm>
            <a:off x="9753483" y="342899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921818-3997-49AA-B94E-4EA84F130E67}"/>
              </a:ext>
            </a:extLst>
          </p:cNvPr>
          <p:cNvSpPr/>
          <p:nvPr/>
        </p:nvSpPr>
        <p:spPr>
          <a:xfrm>
            <a:off x="459448" y="485681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4FC608-E6C4-4C27-8130-42B3E6BEC05E}"/>
              </a:ext>
            </a:extLst>
          </p:cNvPr>
          <p:cNvSpPr/>
          <p:nvPr/>
        </p:nvSpPr>
        <p:spPr>
          <a:xfrm>
            <a:off x="1945319" y="485681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09B9BF-0239-41F8-A7A8-F91A7B58FBBC}"/>
              </a:ext>
            </a:extLst>
          </p:cNvPr>
          <p:cNvSpPr/>
          <p:nvPr/>
        </p:nvSpPr>
        <p:spPr>
          <a:xfrm>
            <a:off x="3431190" y="4844382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B62568-02A0-415E-87E8-D615B000F478}"/>
              </a:ext>
            </a:extLst>
          </p:cNvPr>
          <p:cNvSpPr/>
          <p:nvPr/>
        </p:nvSpPr>
        <p:spPr>
          <a:xfrm>
            <a:off x="4917061" y="484438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1FB5C6-6C4B-477A-8244-E2E3A138AE38}"/>
              </a:ext>
            </a:extLst>
          </p:cNvPr>
          <p:cNvSpPr/>
          <p:nvPr/>
        </p:nvSpPr>
        <p:spPr>
          <a:xfrm>
            <a:off x="6288542" y="482493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53B8BA-075A-4921-834A-ADF54564F853}"/>
              </a:ext>
            </a:extLst>
          </p:cNvPr>
          <p:cNvSpPr/>
          <p:nvPr/>
        </p:nvSpPr>
        <p:spPr>
          <a:xfrm>
            <a:off x="7774413" y="4824937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82816B3-B5B3-4192-AAAE-EAF0A1669534}"/>
              </a:ext>
            </a:extLst>
          </p:cNvPr>
          <p:cNvSpPr/>
          <p:nvPr/>
        </p:nvSpPr>
        <p:spPr>
          <a:xfrm>
            <a:off x="9260284" y="481250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0B9997-9CBC-4801-AB62-D1B2CF732F56}"/>
              </a:ext>
            </a:extLst>
          </p:cNvPr>
          <p:cNvSpPr/>
          <p:nvPr/>
        </p:nvSpPr>
        <p:spPr>
          <a:xfrm>
            <a:off x="10746155" y="4812500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ECF8EA-9980-4411-896E-114E3D71ACF9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773662" y="1690688"/>
            <a:ext cx="1915937" cy="54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FF8AD-48A1-40B8-B5DE-13F5411A8A97}"/>
              </a:ext>
            </a:extLst>
          </p:cNvPr>
          <p:cNvCxnSpPr/>
          <p:nvPr/>
        </p:nvCxnSpPr>
        <p:spPr>
          <a:xfrm>
            <a:off x="6675998" y="1657378"/>
            <a:ext cx="1591614" cy="629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60CD00-4AAA-4053-A09E-0BABCFE48A8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294063" y="2898437"/>
            <a:ext cx="782110" cy="667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C74E0F-E29F-4589-A733-64CEE76A4CA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773662" y="2898437"/>
            <a:ext cx="537455" cy="66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F2B2274-1D03-48CB-B8B5-3BB453B7B455}"/>
              </a:ext>
            </a:extLst>
          </p:cNvPr>
          <p:cNvCxnSpPr/>
          <p:nvPr/>
        </p:nvCxnSpPr>
        <p:spPr>
          <a:xfrm flipH="1">
            <a:off x="7774413" y="2949977"/>
            <a:ext cx="744126" cy="479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48AEB8-5DB9-44D3-9DEA-6F26A5F50C3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115827" y="2852665"/>
            <a:ext cx="890896" cy="66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7A5A22-4D8E-4155-B49A-5E9FF2B58CF1}"/>
              </a:ext>
            </a:extLst>
          </p:cNvPr>
          <p:cNvCxnSpPr>
            <a:stCxn id="7" idx="3"/>
          </p:cNvCxnSpPr>
          <p:nvPr/>
        </p:nvCxnSpPr>
        <p:spPr>
          <a:xfrm flipH="1">
            <a:off x="1111163" y="4228234"/>
            <a:ext cx="485411" cy="628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07AB5A-0DA4-4EF5-B711-21E1F61C090A}"/>
              </a:ext>
            </a:extLst>
          </p:cNvPr>
          <p:cNvCxnSpPr>
            <a:endCxn id="12" idx="0"/>
          </p:cNvCxnSpPr>
          <p:nvPr/>
        </p:nvCxnSpPr>
        <p:spPr>
          <a:xfrm>
            <a:off x="2146081" y="4296798"/>
            <a:ext cx="292438" cy="56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438F24-2015-4881-8AFD-8839E1921B0E}"/>
              </a:ext>
            </a:extLst>
          </p:cNvPr>
          <p:cNvCxnSpPr/>
          <p:nvPr/>
        </p:nvCxnSpPr>
        <p:spPr>
          <a:xfrm flipH="1">
            <a:off x="4042389" y="4331080"/>
            <a:ext cx="346158" cy="49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2FAA79B-BA1E-448E-B175-2511CD7C8988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5008606" y="4228233"/>
            <a:ext cx="401655" cy="616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F29147-D271-4801-BA14-807899E184D5}"/>
              </a:ext>
            </a:extLst>
          </p:cNvPr>
          <p:cNvCxnSpPr/>
          <p:nvPr/>
        </p:nvCxnSpPr>
        <p:spPr>
          <a:xfrm flipH="1">
            <a:off x="6932468" y="4331080"/>
            <a:ext cx="434055" cy="564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8526A9-FCA6-4AED-8CF1-7DC771D12A6F}"/>
              </a:ext>
            </a:extLst>
          </p:cNvPr>
          <p:cNvCxnSpPr>
            <a:stCxn id="9" idx="5"/>
          </p:cNvCxnSpPr>
          <p:nvPr/>
        </p:nvCxnSpPr>
        <p:spPr>
          <a:xfrm>
            <a:off x="7880884" y="4228232"/>
            <a:ext cx="257200" cy="596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B813BA-D9C4-4B03-A665-A3485D16C757}"/>
              </a:ext>
            </a:extLst>
          </p:cNvPr>
          <p:cNvCxnSpPr/>
          <p:nvPr/>
        </p:nvCxnSpPr>
        <p:spPr>
          <a:xfrm flipH="1">
            <a:off x="9919100" y="4365359"/>
            <a:ext cx="175246" cy="45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9A37F4-3C71-4487-BAD3-9DD1DEDC0F03}"/>
              </a:ext>
            </a:extLst>
          </p:cNvPr>
          <p:cNvCxnSpPr/>
          <p:nvPr/>
        </p:nvCxnSpPr>
        <p:spPr>
          <a:xfrm>
            <a:off x="10488956" y="4296798"/>
            <a:ext cx="591881" cy="515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9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B926-31EF-425B-A835-04357849A3D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/>
              <a:t>3) 1260 </a:t>
            </a:r>
            <a:r>
              <a:rPr lang="en-US" altLang="ko-KR" dirty="0" err="1"/>
              <a:t>dfs</a:t>
            </a:r>
            <a:r>
              <a:rPr lang="en-US" altLang="ko-KR" dirty="0"/>
              <a:t> &amp; </a:t>
            </a:r>
            <a:r>
              <a:rPr lang="en-US" altLang="ko-KR" dirty="0" err="1"/>
              <a:t>bfs</a:t>
            </a:r>
            <a:r>
              <a:rPr lang="en-US" altLang="ko-KR" dirty="0"/>
              <a:t>				&lt;</a:t>
            </a:r>
            <a:r>
              <a:rPr lang="en-US" altLang="ko-KR" dirty="0" err="1"/>
              <a:t>bfs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277D9E-F5DA-47D3-9F6D-65E50A037698}"/>
              </a:ext>
            </a:extLst>
          </p:cNvPr>
          <p:cNvSpPr/>
          <p:nvPr/>
        </p:nvSpPr>
        <p:spPr>
          <a:xfrm>
            <a:off x="5689599" y="1027906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995BD1-D670-4073-B8B0-EE61D57F2026}"/>
              </a:ext>
            </a:extLst>
          </p:cNvPr>
          <p:cNvSpPr/>
          <p:nvPr/>
        </p:nvSpPr>
        <p:spPr>
          <a:xfrm>
            <a:off x="2931718" y="2099203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D966B57-BBC4-473D-8A24-9F08C2678EAE}"/>
              </a:ext>
            </a:extLst>
          </p:cNvPr>
          <p:cNvSpPr/>
          <p:nvPr/>
        </p:nvSpPr>
        <p:spPr>
          <a:xfrm>
            <a:off x="8273883" y="205343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65CDEA-96B9-4B45-84F7-8B84A9D0D6EC}"/>
              </a:ext>
            </a:extLst>
          </p:cNvPr>
          <p:cNvSpPr/>
          <p:nvPr/>
        </p:nvSpPr>
        <p:spPr>
          <a:xfrm>
            <a:off x="1452119" y="3429000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0EC57C-552E-4916-9B0E-D4B8597A583F}"/>
              </a:ext>
            </a:extLst>
          </p:cNvPr>
          <p:cNvSpPr/>
          <p:nvPr/>
        </p:nvSpPr>
        <p:spPr>
          <a:xfrm>
            <a:off x="4166662" y="342899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7BE017F-49C9-48DD-96C0-50C65BCFBA7E}"/>
              </a:ext>
            </a:extLst>
          </p:cNvPr>
          <p:cNvSpPr/>
          <p:nvPr/>
        </p:nvSpPr>
        <p:spPr>
          <a:xfrm>
            <a:off x="7038940" y="342899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C7666DC-4B96-46F7-B252-B947C6DEB101}"/>
              </a:ext>
            </a:extLst>
          </p:cNvPr>
          <p:cNvSpPr/>
          <p:nvPr/>
        </p:nvSpPr>
        <p:spPr>
          <a:xfrm>
            <a:off x="9753483" y="342899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7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921818-3997-49AA-B94E-4EA84F130E67}"/>
              </a:ext>
            </a:extLst>
          </p:cNvPr>
          <p:cNvSpPr/>
          <p:nvPr/>
        </p:nvSpPr>
        <p:spPr>
          <a:xfrm>
            <a:off x="459448" y="4856819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8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4FC608-E6C4-4C27-8130-42B3E6BEC05E}"/>
              </a:ext>
            </a:extLst>
          </p:cNvPr>
          <p:cNvSpPr/>
          <p:nvPr/>
        </p:nvSpPr>
        <p:spPr>
          <a:xfrm>
            <a:off x="1945319" y="485681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9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09B9BF-0239-41F8-A7A8-F91A7B58FBBC}"/>
              </a:ext>
            </a:extLst>
          </p:cNvPr>
          <p:cNvSpPr/>
          <p:nvPr/>
        </p:nvSpPr>
        <p:spPr>
          <a:xfrm>
            <a:off x="3431190" y="4844382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10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B62568-02A0-415E-87E8-D615B000F478}"/>
              </a:ext>
            </a:extLst>
          </p:cNvPr>
          <p:cNvSpPr/>
          <p:nvPr/>
        </p:nvSpPr>
        <p:spPr>
          <a:xfrm>
            <a:off x="4917061" y="484438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51FB5C6-6C4B-477A-8244-E2E3A138AE38}"/>
              </a:ext>
            </a:extLst>
          </p:cNvPr>
          <p:cNvSpPr/>
          <p:nvPr/>
        </p:nvSpPr>
        <p:spPr>
          <a:xfrm>
            <a:off x="6288542" y="4824938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53B8BA-075A-4921-834A-ADF54564F853}"/>
              </a:ext>
            </a:extLst>
          </p:cNvPr>
          <p:cNvSpPr/>
          <p:nvPr/>
        </p:nvSpPr>
        <p:spPr>
          <a:xfrm>
            <a:off x="7774413" y="4824937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82816B3-B5B3-4192-AAAE-EAF0A1669534}"/>
              </a:ext>
            </a:extLst>
          </p:cNvPr>
          <p:cNvSpPr/>
          <p:nvPr/>
        </p:nvSpPr>
        <p:spPr>
          <a:xfrm>
            <a:off x="9260284" y="4812501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14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0B9997-9CBC-4801-AB62-D1B2CF732F56}"/>
              </a:ext>
            </a:extLst>
          </p:cNvPr>
          <p:cNvSpPr/>
          <p:nvPr/>
        </p:nvSpPr>
        <p:spPr>
          <a:xfrm>
            <a:off x="10746155" y="4812500"/>
            <a:ext cx="986399" cy="936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15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ECF8EA-9980-4411-896E-114E3D71ACF9}"/>
              </a:ext>
            </a:extLst>
          </p:cNvPr>
          <p:cNvCxnSpPr>
            <a:endCxn id="5" idx="7"/>
          </p:cNvCxnSpPr>
          <p:nvPr/>
        </p:nvCxnSpPr>
        <p:spPr>
          <a:xfrm flipH="1">
            <a:off x="3773662" y="1690688"/>
            <a:ext cx="1915937" cy="545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FDFF8AD-48A1-40B8-B5DE-13F5411A8A97}"/>
              </a:ext>
            </a:extLst>
          </p:cNvPr>
          <p:cNvCxnSpPr/>
          <p:nvPr/>
        </p:nvCxnSpPr>
        <p:spPr>
          <a:xfrm>
            <a:off x="6675998" y="1657378"/>
            <a:ext cx="1591614" cy="629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60CD00-4AAA-4053-A09E-0BABCFE48A87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294063" y="2898437"/>
            <a:ext cx="782110" cy="667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C74E0F-E29F-4589-A733-64CEE76A4CA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773662" y="2898437"/>
            <a:ext cx="537455" cy="667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F2B2274-1D03-48CB-B8B5-3BB453B7B455}"/>
              </a:ext>
            </a:extLst>
          </p:cNvPr>
          <p:cNvCxnSpPr/>
          <p:nvPr/>
        </p:nvCxnSpPr>
        <p:spPr>
          <a:xfrm flipH="1">
            <a:off x="7774413" y="2949977"/>
            <a:ext cx="744126" cy="479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48AEB8-5DB9-44D3-9DEA-6F26A5F50C30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115827" y="2852665"/>
            <a:ext cx="890896" cy="660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7A5A22-4D8E-4155-B49A-5E9FF2B58CF1}"/>
              </a:ext>
            </a:extLst>
          </p:cNvPr>
          <p:cNvCxnSpPr>
            <a:stCxn id="7" idx="3"/>
          </p:cNvCxnSpPr>
          <p:nvPr/>
        </p:nvCxnSpPr>
        <p:spPr>
          <a:xfrm flipH="1">
            <a:off x="1111163" y="4228234"/>
            <a:ext cx="485411" cy="6285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07AB5A-0DA4-4EF5-B711-21E1F61C090A}"/>
              </a:ext>
            </a:extLst>
          </p:cNvPr>
          <p:cNvCxnSpPr>
            <a:endCxn id="12" idx="0"/>
          </p:cNvCxnSpPr>
          <p:nvPr/>
        </p:nvCxnSpPr>
        <p:spPr>
          <a:xfrm>
            <a:off x="2146081" y="4296798"/>
            <a:ext cx="292438" cy="56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438F24-2015-4881-8AFD-8839E1921B0E}"/>
              </a:ext>
            </a:extLst>
          </p:cNvPr>
          <p:cNvCxnSpPr/>
          <p:nvPr/>
        </p:nvCxnSpPr>
        <p:spPr>
          <a:xfrm flipH="1">
            <a:off x="4042389" y="4331080"/>
            <a:ext cx="346158" cy="49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2FAA79B-BA1E-448E-B175-2511CD7C8988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5008606" y="4228233"/>
            <a:ext cx="401655" cy="616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BF29147-D271-4801-BA14-807899E184D5}"/>
              </a:ext>
            </a:extLst>
          </p:cNvPr>
          <p:cNvCxnSpPr/>
          <p:nvPr/>
        </p:nvCxnSpPr>
        <p:spPr>
          <a:xfrm flipH="1">
            <a:off x="6932468" y="4331080"/>
            <a:ext cx="434055" cy="564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8526A9-FCA6-4AED-8CF1-7DC771D12A6F}"/>
              </a:ext>
            </a:extLst>
          </p:cNvPr>
          <p:cNvCxnSpPr>
            <a:stCxn id="9" idx="5"/>
          </p:cNvCxnSpPr>
          <p:nvPr/>
        </p:nvCxnSpPr>
        <p:spPr>
          <a:xfrm>
            <a:off x="7880884" y="4228232"/>
            <a:ext cx="257200" cy="596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3B813BA-D9C4-4B03-A665-A3485D16C757}"/>
              </a:ext>
            </a:extLst>
          </p:cNvPr>
          <p:cNvCxnSpPr/>
          <p:nvPr/>
        </p:nvCxnSpPr>
        <p:spPr>
          <a:xfrm flipH="1">
            <a:off x="9919100" y="4365359"/>
            <a:ext cx="175246" cy="459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9A37F4-3C71-4487-BAD3-9DD1DEDC0F03}"/>
              </a:ext>
            </a:extLst>
          </p:cNvPr>
          <p:cNvCxnSpPr/>
          <p:nvPr/>
        </p:nvCxnSpPr>
        <p:spPr>
          <a:xfrm>
            <a:off x="10488956" y="4296798"/>
            <a:ext cx="591881" cy="515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37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351</Words>
  <Application>Microsoft Office PowerPoint</Application>
  <PresentationFormat>와이드스크린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1) 2839 설탕 배달</vt:lpstr>
      <vt:lpstr>1) 2839 설탕 배달</vt:lpstr>
      <vt:lpstr>2) 9095 123만들기</vt:lpstr>
      <vt:lpstr>2) 9095 123만들기</vt:lpstr>
      <vt:lpstr>3) 1260 dfs &amp; bfs    &lt;dfs&gt;</vt:lpstr>
      <vt:lpstr>3) 1260 dfs &amp; bfs    &lt;bfs&gt;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1) 2839 설탕 배달</dc:title>
  <dc:creator>InSoo Han</dc:creator>
  <cp:lastModifiedBy>InSoo Han</cp:lastModifiedBy>
  <cp:revision>21</cp:revision>
  <dcterms:created xsi:type="dcterms:W3CDTF">2019-09-26T16:42:26Z</dcterms:created>
  <dcterms:modified xsi:type="dcterms:W3CDTF">2019-09-27T02:31:02Z</dcterms:modified>
</cp:coreProperties>
</file>