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06F3-23C8-4F65-99E9-4B59B0AC1246}" type="datetimeFigureOut">
              <a:rPr lang="en-AU" smtClean="0"/>
              <a:t>2/03/2016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D1A79-3F9F-4A4B-8F38-A2383A91F51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6600" dirty="0" smtClean="0"/>
              <a:t>GA Individual Project</a:t>
            </a:r>
            <a:br>
              <a:rPr lang="en-AU" sz="6600" dirty="0" smtClean="0"/>
            </a:br>
            <a:r>
              <a:rPr lang="en-AU" sz="3600" dirty="0" smtClean="0"/>
              <a:t>NYC Taxi </a:t>
            </a:r>
            <a:r>
              <a:rPr lang="en-AU" sz="3600" dirty="0" err="1" smtClean="0"/>
              <a:t>Shareability</a:t>
            </a:r>
            <a:r>
              <a:rPr lang="en-AU" sz="3600" dirty="0" smtClean="0"/>
              <a:t> &amp; Fare Prediction</a:t>
            </a:r>
            <a:br>
              <a:rPr lang="en-AU" sz="3600" dirty="0" smtClean="0"/>
            </a:br>
            <a:endParaRPr lang="en-AU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Hans </a:t>
            </a:r>
            <a:r>
              <a:rPr lang="en-AU" dirty="0" err="1" smtClean="0"/>
              <a:t>han</a:t>
            </a:r>
            <a:r>
              <a:rPr lang="en-AU" dirty="0" smtClean="0"/>
              <a:t> 02/03/2016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50070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Improvements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Run a year’s worth of data to capture seasonality</a:t>
            </a:r>
            <a:r>
              <a:rPr lang="en-AU" dirty="0"/>
              <a:t> </a:t>
            </a:r>
            <a:r>
              <a:rPr lang="en-AU" dirty="0" smtClean="0"/>
              <a:t>with Spark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Combine the two web apps into one and improve user friendliness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Include potential </a:t>
            </a:r>
            <a:r>
              <a:rPr lang="en-AU" dirty="0" err="1" smtClean="0"/>
              <a:t>shareability</a:t>
            </a:r>
            <a:r>
              <a:rPr lang="en-AU" dirty="0" smtClean="0"/>
              <a:t> savings based on a year’s data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Enrich with other datasets such as subway entry and exit locations and neighbourhood </a:t>
            </a:r>
            <a:r>
              <a:rPr lang="en-AU" dirty="0" err="1" smtClean="0"/>
              <a:t>geojson</a:t>
            </a:r>
            <a:r>
              <a:rPr lang="en-AU" dirty="0" smtClean="0"/>
              <a:t> boundaries on Open NYC Data website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Better predictive model for probability to share within a acceptable time window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Better look at the raw data and explore for more interesting insights and ideas to work on</a:t>
            </a:r>
          </a:p>
          <a:p>
            <a:pPr>
              <a:lnSpc>
                <a:spcPct val="150000"/>
              </a:lnSpc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664" y="1558344"/>
            <a:ext cx="3464417" cy="3284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AU" sz="4800" dirty="0" smtClean="0"/>
              <a:t>Thank You!</a:t>
            </a:r>
            <a:br>
              <a:rPr lang="en-AU" sz="4800" dirty="0" smtClean="0"/>
            </a:br>
            <a:r>
              <a:rPr lang="en-AU" sz="4800" dirty="0" smtClean="0"/>
              <a:t>Questions?</a:t>
            </a:r>
            <a:endParaRPr lang="en-A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What the project is about. (1 min)</a:t>
            </a:r>
          </a:p>
          <a:p>
            <a:pPr>
              <a:lnSpc>
                <a:spcPct val="150000"/>
              </a:lnSpc>
            </a:pPr>
            <a:r>
              <a:rPr lang="en-AU" dirty="0"/>
              <a:t>Why did I choose this project? (1 min</a:t>
            </a:r>
            <a:r>
              <a:rPr lang="en-AU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The results and demo. (2 mins)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What steps did I go through? (3 mins)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What I’ve learnt about the data? (1 min)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Things that I’d like to continue to improve. (2 mins)</a:t>
            </a:r>
          </a:p>
        </p:txBody>
      </p:sp>
    </p:spTree>
    <p:extLst>
      <p:ext uri="{BB962C8B-B14F-4D97-AF65-F5344CB8AC3E}">
        <p14:creationId xmlns:p14="http://schemas.microsoft.com/office/powerpoint/2010/main" xmlns="" val="22652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this Project about?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019482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To predict the taxi fare price based on historical data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To classify taxi trips for their probability of </a:t>
            </a:r>
            <a:r>
              <a:rPr lang="en-AU" dirty="0" err="1" smtClean="0"/>
              <a:t>shareability</a:t>
            </a:r>
            <a:r>
              <a:rPr lang="en-AU" dirty="0" smtClean="0"/>
              <a:t> based on a average 10 minute waiting window using historical data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To quantify the benefits of sharing based historical data (in- progress)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Visualizations to help users better understand the complexity and volume of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98746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did I choose this project?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Big publicly </a:t>
            </a:r>
            <a:r>
              <a:rPr lang="en-AU" dirty="0" smtClean="0"/>
              <a:t>available, rich </a:t>
            </a:r>
            <a:r>
              <a:rPr lang="en-AU" dirty="0" smtClean="0"/>
              <a:t>dataset with many visualizations done on </a:t>
            </a:r>
            <a:r>
              <a:rPr lang="en-AU" dirty="0" smtClean="0"/>
              <a:t>it previously</a:t>
            </a: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Not many interactive visualizations using this data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Not many predictive models using this data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Good practice with geo location data and mapping them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Apply CRISM-DM methodology and combine </a:t>
            </a:r>
            <a:r>
              <a:rPr lang="en-AU" dirty="0" smtClean="0"/>
              <a:t>machine learning and visualization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3141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Results and Demo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Taxi fare </a:t>
            </a:r>
            <a:r>
              <a:rPr lang="en-AU" dirty="0"/>
              <a:t>p</a:t>
            </a:r>
            <a:r>
              <a:rPr lang="en-AU" dirty="0" smtClean="0"/>
              <a:t>rediction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R^2: </a:t>
            </a:r>
            <a:r>
              <a:rPr lang="en-AU" dirty="0" smtClean="0"/>
              <a:t>Average 0.78</a:t>
            </a:r>
            <a:endParaRPr lang="en-AU" dirty="0" smtClean="0"/>
          </a:p>
          <a:p>
            <a:pPr lvl="1">
              <a:lnSpc>
                <a:spcPct val="150000"/>
              </a:lnSpc>
            </a:pPr>
            <a:r>
              <a:rPr lang="en-AU" dirty="0" smtClean="0"/>
              <a:t>Mean Squared Error: $2.31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Taxi </a:t>
            </a:r>
            <a:r>
              <a:rPr lang="en-AU" dirty="0" err="1" smtClean="0"/>
              <a:t>shareability</a:t>
            </a:r>
            <a:r>
              <a:rPr lang="en-AU" dirty="0" smtClean="0"/>
              <a:t> prediction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Accuracy: </a:t>
            </a:r>
            <a:r>
              <a:rPr lang="en-AU" dirty="0" smtClean="0"/>
              <a:t>0.77</a:t>
            </a:r>
            <a:endParaRPr lang="en-AU" dirty="0" smtClean="0"/>
          </a:p>
          <a:p>
            <a:pPr lvl="1">
              <a:lnSpc>
                <a:spcPct val="150000"/>
              </a:lnSpc>
            </a:pPr>
            <a:r>
              <a:rPr lang="en-AU" dirty="0" smtClean="0"/>
              <a:t>Area Under the Curve: 0.76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Demo of results</a:t>
            </a:r>
            <a:endParaRPr lang="en-AU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0490" y="1826201"/>
            <a:ext cx="3637750" cy="283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0093" y="3705012"/>
            <a:ext cx="2873777" cy="27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03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to Get Through 1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data</a:t>
            </a:r>
          </a:p>
          <a:p>
            <a:pPr lvl="1"/>
            <a:r>
              <a:rPr lang="en-AU" dirty="0" smtClean="0"/>
              <a:t>New York City Taxi Trips for February 2013 </a:t>
            </a:r>
          </a:p>
          <a:p>
            <a:pPr lvl="2"/>
            <a:r>
              <a:rPr lang="en-AU" dirty="0" smtClean="0"/>
              <a:t>Trip data and fare data</a:t>
            </a:r>
          </a:p>
          <a:p>
            <a:pPr lvl="2"/>
            <a:r>
              <a:rPr lang="en-AU" dirty="0" smtClean="0"/>
              <a:t>14 million raw observations</a:t>
            </a:r>
          </a:p>
          <a:p>
            <a:pPr lvl="1"/>
            <a:r>
              <a:rPr lang="en-AU" dirty="0" smtClean="0"/>
              <a:t>National Oceanic and Atmosphere Administration</a:t>
            </a:r>
          </a:p>
          <a:p>
            <a:pPr lvl="2"/>
            <a:r>
              <a:rPr lang="en-AU" dirty="0" smtClean="0"/>
              <a:t>Hourly rain fall for February 2013</a:t>
            </a:r>
          </a:p>
          <a:p>
            <a:pPr lvl="2">
              <a:buNone/>
            </a:pPr>
            <a:endParaRPr lang="en-AU" dirty="0" smtClean="0"/>
          </a:p>
          <a:p>
            <a:r>
              <a:rPr lang="en-AU" dirty="0" smtClean="0"/>
              <a:t>The software stack</a:t>
            </a:r>
          </a:p>
          <a:p>
            <a:pPr lvl="1"/>
            <a:r>
              <a:rPr lang="en-AU" dirty="0" smtClean="0"/>
              <a:t>Python/Anaconda: </a:t>
            </a:r>
            <a:r>
              <a:rPr lang="en-AU" dirty="0" err="1" smtClean="0"/>
              <a:t>Jupyter</a:t>
            </a:r>
            <a:r>
              <a:rPr lang="en-AU" dirty="0" smtClean="0"/>
              <a:t> Notebook</a:t>
            </a:r>
          </a:p>
          <a:p>
            <a:pPr lvl="1"/>
            <a:r>
              <a:rPr lang="en-AU" dirty="0" smtClean="0"/>
              <a:t>Html, CSS for web contents and styling</a:t>
            </a:r>
          </a:p>
          <a:p>
            <a:pPr lvl="1"/>
            <a:r>
              <a:rPr lang="en-AU" dirty="0" smtClean="0"/>
              <a:t>JavaScript for user interactions with web</a:t>
            </a:r>
          </a:p>
          <a:p>
            <a:pPr lvl="2"/>
            <a:r>
              <a:rPr lang="en-AU" dirty="0" smtClean="0"/>
              <a:t>Leaflet (JavaScript library) for geo location data</a:t>
            </a:r>
          </a:p>
          <a:p>
            <a:pPr lvl="2"/>
            <a:r>
              <a:rPr lang="en-AU" dirty="0" smtClean="0"/>
              <a:t>D3 for slider control</a:t>
            </a:r>
          </a:p>
          <a:p>
            <a:pPr lvl="1"/>
            <a:r>
              <a:rPr lang="en-AU" dirty="0" smtClean="0"/>
              <a:t>Flask for linking python with web development</a:t>
            </a:r>
          </a:p>
          <a:p>
            <a:pPr lvl="1"/>
            <a:endParaRPr lang="en-AU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80" y="2537360"/>
            <a:ext cx="2769510" cy="72154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5483" y="1893194"/>
            <a:ext cx="2768980" cy="48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99" y="3694269"/>
            <a:ext cx="1004573" cy="111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92723" y="3696235"/>
            <a:ext cx="1619413" cy="110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46998" y="4826779"/>
            <a:ext cx="2562917" cy="137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17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to Go Through 2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Summarizing data</a:t>
            </a:r>
          </a:p>
          <a:p>
            <a:pPr lvl="1"/>
            <a:r>
              <a:rPr lang="en-AU" dirty="0" smtClean="0"/>
              <a:t>Data types</a:t>
            </a:r>
          </a:p>
          <a:p>
            <a:pPr lvl="1"/>
            <a:r>
              <a:rPr lang="en-AU" dirty="0" smtClean="0"/>
              <a:t>Statistical summaries</a:t>
            </a:r>
          </a:p>
          <a:p>
            <a:r>
              <a:rPr lang="en-AU" dirty="0" smtClean="0"/>
              <a:t>Cleaning data</a:t>
            </a:r>
          </a:p>
          <a:p>
            <a:pPr lvl="1"/>
            <a:r>
              <a:rPr lang="en-AU" dirty="0" smtClean="0"/>
              <a:t>Erroneous entries in all dimensions</a:t>
            </a:r>
          </a:p>
          <a:p>
            <a:pPr lvl="1"/>
            <a:r>
              <a:rPr lang="en-AU" dirty="0" smtClean="0"/>
              <a:t>Null values in geo locations</a:t>
            </a:r>
          </a:p>
          <a:p>
            <a:r>
              <a:rPr lang="en-AU" dirty="0" err="1" smtClean="0"/>
              <a:t>Rescoping</a:t>
            </a:r>
            <a:r>
              <a:rPr lang="en-AU" dirty="0" smtClean="0"/>
              <a:t> project</a:t>
            </a:r>
          </a:p>
          <a:p>
            <a:pPr lvl="1"/>
            <a:r>
              <a:rPr lang="en-AU" dirty="0" smtClean="0"/>
              <a:t>Manhattan area (longitude and latitude)</a:t>
            </a:r>
          </a:p>
          <a:p>
            <a:pPr lvl="1"/>
            <a:r>
              <a:rPr lang="en-AU" dirty="0" smtClean="0"/>
              <a:t>Single passenger trips only (71%)</a:t>
            </a:r>
          </a:p>
          <a:p>
            <a:pPr lvl="1"/>
            <a:r>
              <a:rPr lang="en-AU" dirty="0" smtClean="0"/>
              <a:t>Trip time constraint</a:t>
            </a:r>
          </a:p>
          <a:p>
            <a:r>
              <a:rPr lang="en-AU" dirty="0" smtClean="0"/>
              <a:t>Wrangle data</a:t>
            </a:r>
          </a:p>
          <a:p>
            <a:pPr lvl="1"/>
            <a:r>
              <a:rPr lang="en-AU" dirty="0" smtClean="0"/>
              <a:t>Merge on columns between 3 datasets</a:t>
            </a:r>
          </a:p>
          <a:p>
            <a:pPr lvl="1"/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6526" y="3515930"/>
            <a:ext cx="2503902" cy="240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1142" y="1313644"/>
            <a:ext cx="2475382" cy="20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82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that I </a:t>
            </a:r>
            <a:r>
              <a:rPr lang="en-AU" dirty="0" smtClean="0"/>
              <a:t>Tried </a:t>
            </a:r>
            <a:r>
              <a:rPr lang="en-AU" dirty="0" smtClean="0"/>
              <a:t>or Learned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56272"/>
            <a:ext cx="8946541" cy="4592127"/>
          </a:xfrm>
        </p:spPr>
        <p:txBody>
          <a:bodyPr>
            <a:normAutofit/>
          </a:bodyPr>
          <a:lstStyle/>
          <a:p>
            <a:r>
              <a:rPr lang="en-AU" dirty="0" smtClean="0"/>
              <a:t>Shareable trips for each trip</a:t>
            </a:r>
          </a:p>
          <a:p>
            <a:pPr lvl="1"/>
            <a:r>
              <a:rPr lang="en-AU" dirty="0" smtClean="0"/>
              <a:t>Too complex, simplified </a:t>
            </a:r>
            <a:r>
              <a:rPr lang="en-AU" dirty="0" smtClean="0"/>
              <a:t>twice</a:t>
            </a:r>
            <a:endParaRPr lang="en-AU" dirty="0" smtClean="0"/>
          </a:p>
          <a:p>
            <a:pPr lvl="1"/>
            <a:r>
              <a:rPr lang="en-AU" dirty="0" smtClean="0"/>
              <a:t>Time and space domains</a:t>
            </a:r>
          </a:p>
          <a:p>
            <a:r>
              <a:rPr lang="en-AU" dirty="0" smtClean="0"/>
              <a:t>Direction of travel</a:t>
            </a:r>
          </a:p>
          <a:p>
            <a:pPr lvl="1"/>
            <a:r>
              <a:rPr lang="en-AU" dirty="0" smtClean="0"/>
              <a:t>Two prominent ones</a:t>
            </a:r>
          </a:p>
          <a:p>
            <a:r>
              <a:rPr lang="en-AU" dirty="0" smtClean="0"/>
              <a:t>Day of the week </a:t>
            </a:r>
          </a:p>
          <a:p>
            <a:pPr lvl="1"/>
            <a:r>
              <a:rPr lang="en-AU" dirty="0" smtClean="0"/>
              <a:t>Much less traffic on Sundays</a:t>
            </a:r>
          </a:p>
          <a:p>
            <a:r>
              <a:rPr lang="en-AU" dirty="0" smtClean="0"/>
              <a:t>Hours of the day</a:t>
            </a:r>
          </a:p>
          <a:p>
            <a:pPr lvl="1"/>
            <a:r>
              <a:rPr lang="en-AU" dirty="0" smtClean="0"/>
              <a:t>Lowest at 4am</a:t>
            </a:r>
          </a:p>
          <a:p>
            <a:pPr lvl="1"/>
            <a:r>
              <a:rPr lang="en-AU" dirty="0" smtClean="0"/>
              <a:t>Peaks at 8am and 6pm</a:t>
            </a:r>
          </a:p>
          <a:p>
            <a:pPr lvl="1"/>
            <a:r>
              <a:rPr lang="en-AU" dirty="0" smtClean="0"/>
              <a:t>Obvious time-series cycles within</a:t>
            </a:r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035" y="1648497"/>
            <a:ext cx="4212206" cy="2009103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5082" y="3850783"/>
            <a:ext cx="3453547" cy="244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164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to Go Through 3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90918"/>
            <a:ext cx="9109634" cy="5074276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Feature engineering</a:t>
            </a:r>
          </a:p>
          <a:p>
            <a:pPr lvl="1"/>
            <a:r>
              <a:rPr lang="en-AU" dirty="0" smtClean="0"/>
              <a:t>Manhattan distance (pun!)</a:t>
            </a:r>
          </a:p>
          <a:p>
            <a:pPr lvl="1"/>
            <a:r>
              <a:rPr lang="en-AU" dirty="0" err="1" smtClean="0"/>
              <a:t>Haversine</a:t>
            </a:r>
            <a:r>
              <a:rPr lang="en-AU" dirty="0" smtClean="0"/>
              <a:t> distance</a:t>
            </a:r>
          </a:p>
          <a:p>
            <a:pPr lvl="1"/>
            <a:r>
              <a:rPr lang="en-AU" dirty="0" smtClean="0"/>
              <a:t>Angle of travel direction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Modelling</a:t>
            </a:r>
          </a:p>
          <a:p>
            <a:pPr lvl="1"/>
            <a:r>
              <a:rPr lang="en-AU" dirty="0" smtClean="0"/>
              <a:t>Regression</a:t>
            </a:r>
          </a:p>
          <a:p>
            <a:pPr lvl="1"/>
            <a:r>
              <a:rPr lang="en-AU" dirty="0" smtClean="0"/>
              <a:t>Classification</a:t>
            </a:r>
          </a:p>
          <a:p>
            <a:pPr lvl="2"/>
            <a:endParaRPr lang="en-AU" dirty="0"/>
          </a:p>
          <a:p>
            <a:r>
              <a:rPr lang="en-AU" dirty="0" smtClean="0"/>
              <a:t>Cross-validation</a:t>
            </a:r>
          </a:p>
          <a:p>
            <a:pPr lvl="1"/>
            <a:r>
              <a:rPr lang="en-AU" dirty="0" smtClean="0"/>
              <a:t>Train-test </a:t>
            </a:r>
            <a:r>
              <a:rPr lang="en-AU" dirty="0" smtClean="0"/>
              <a:t>split</a:t>
            </a:r>
            <a:endParaRPr lang="en-AU" dirty="0" smtClean="0"/>
          </a:p>
          <a:p>
            <a:pPr lvl="1"/>
            <a:r>
              <a:rPr lang="en-AU" dirty="0" smtClean="0"/>
              <a:t>K-fold </a:t>
            </a:r>
            <a:r>
              <a:rPr lang="en-AU" dirty="0" smtClean="0"/>
              <a:t>CV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Model </a:t>
            </a:r>
            <a:r>
              <a:rPr lang="en-AU" dirty="0" smtClean="0"/>
              <a:t>Performance</a:t>
            </a:r>
          </a:p>
          <a:p>
            <a:pPr lvl="1"/>
            <a:r>
              <a:rPr lang="en-AU" dirty="0" smtClean="0"/>
              <a:t>R^2 across 5-folds: SD of .001</a:t>
            </a:r>
            <a:endParaRPr lang="en-AU" dirty="0" smtClean="0"/>
          </a:p>
          <a:p>
            <a:pPr lvl="1"/>
            <a:r>
              <a:rPr lang="en-AU" dirty="0" smtClean="0"/>
              <a:t>Confusion </a:t>
            </a:r>
            <a:r>
              <a:rPr lang="en-AU" dirty="0" smtClean="0"/>
              <a:t>Matrix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73" y="1368695"/>
            <a:ext cx="1844089" cy="1851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966" y="1396985"/>
            <a:ext cx="1825148" cy="180985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539" y="3284984"/>
            <a:ext cx="3690892" cy="319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7116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517</Words>
  <Application>Microsoft Office PowerPoint</Application>
  <PresentationFormat>Custom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离子</vt:lpstr>
      <vt:lpstr>GA Individual Project NYC Taxi Shareability &amp; Fare Prediction </vt:lpstr>
      <vt:lpstr>Contents</vt:lpstr>
      <vt:lpstr>What is this Project about?</vt:lpstr>
      <vt:lpstr>Why did I choose this project?</vt:lpstr>
      <vt:lpstr>The Results and Demo</vt:lpstr>
      <vt:lpstr>Steps to Get Through 1</vt:lpstr>
      <vt:lpstr>Steps to Go Through 2</vt:lpstr>
      <vt:lpstr>Things that I Tried or Learned</vt:lpstr>
      <vt:lpstr>Steps to Go Through 3</vt:lpstr>
      <vt:lpstr>Future Improvements</vt:lpstr>
      <vt:lpstr>Thank You!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Individual Project NYC Taxi Shareability &amp; Fare Prediction </dc:title>
  <dc:creator>Hans Han</dc:creator>
  <cp:lastModifiedBy>Hans Han</cp:lastModifiedBy>
  <cp:revision>39</cp:revision>
  <dcterms:created xsi:type="dcterms:W3CDTF">2016-03-01T07:17:10Z</dcterms:created>
  <dcterms:modified xsi:type="dcterms:W3CDTF">2016-03-02T06:28:28Z</dcterms:modified>
</cp:coreProperties>
</file>