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75" r:id="rId7"/>
    <p:sldId id="269" r:id="rId8"/>
    <p:sldId id="270" r:id="rId9"/>
    <p:sldId id="271" r:id="rId10"/>
    <p:sldId id="272" r:id="rId11"/>
    <p:sldId id="278" r:id="rId12"/>
    <p:sldId id="263" r:id="rId13"/>
    <p:sldId id="26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A64"/>
    <a:srgbClr val="FA1E46"/>
    <a:srgbClr val="F50A6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27" autoAdjust="0"/>
    <p:restoredTop sz="94737" autoAdjust="0"/>
  </p:normalViewPr>
  <p:slideViewPr>
    <p:cSldViewPr>
      <p:cViewPr varScale="1">
        <p:scale>
          <a:sx n="76" d="100"/>
          <a:sy n="76" d="100"/>
        </p:scale>
        <p:origin x="-11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35E1-8323-4083-A876-4DF9A1A3091C}" type="datetimeFigureOut">
              <a:rPr lang="zh-CN" altLang="en-US" smtClean="0"/>
              <a:pPr/>
              <a:t>2011-11-17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2CFE8-8B05-42F8-AD02-A3FE5C3ECCE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程序流程控制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判断：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switch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?: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while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跳出：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break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什么是真、什么是假：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真：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、非零数字、非空字符串、非空对象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假：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、数字零、空字符串、空对象、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Json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和数组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Json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for in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组成，各部分功能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变量：定义、类型、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、转换、作用域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闭包简单概念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程序流程控制结构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本课</a:t>
            </a:r>
            <a:r>
              <a:rPr lang="zh-CN" altLang="en-US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练习</a:t>
            </a:r>
            <a:r>
              <a:rPr lang="en-US" altLang="zh-CN" sz="36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36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abc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'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的类型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计算两个输入框中的数字之和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放一个按钮，每次点击时，都弹出比上次大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的数字：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0,1,2,3,4...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输入两个数字，弹出较大的值</a:t>
            </a: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输入一个数字，判断是否是两位数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简易网页计算器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基础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组成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ECMAScript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：解释器、翻译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Document Object Model</a:t>
            </a:r>
          </a:p>
          <a:p>
            <a:pPr marL="742950" lvl="2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Browser Object Model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各组成部分的兼容性，兼容性问题由来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typeof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用法、返回值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常见类型：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number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undefined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一个变量应该只存放一种类型的数据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变量类型</a:t>
            </a:r>
            <a:r>
              <a:rPr lang="en-US" altLang="zh-CN" sz="4000" b="1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例子：计算两个文本框的和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显式类型转换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强制类型转换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parseInt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parseFloat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</a:p>
          <a:p>
            <a:pPr marL="1200150" lvl="3" indent="-342900"/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的意义和检测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隐式类型转换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342900"/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</a:p>
          <a:p>
            <a:pPr marL="1200150" lvl="3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变量作用域和闭包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变量作用域（作用范围）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局部变量、全局变量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什么是闭包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子函数可以使用父函数中的局部变量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之前一直在使用闭包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网上对于闭包的定义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(1)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命名规范及必要性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可读性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能看懂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规范性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符合规则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匈牙利命名法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类型前缀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首字母大写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命名规范</a:t>
            </a:r>
            <a:r>
              <a:rPr lang="en-US" altLang="zh-CN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(2)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1700808"/>
          <a:ext cx="8527880" cy="4608510"/>
        </p:xfrm>
        <a:graphic>
          <a:graphicData uri="http://schemas.openxmlformats.org/drawingml/2006/table">
            <a:tbl>
              <a:tblPr/>
              <a:tblGrid>
                <a:gridCol w="2232781"/>
                <a:gridCol w="1400902"/>
                <a:gridCol w="2198431"/>
                <a:gridCol w="2695766"/>
              </a:tblGrid>
              <a:tr h="4608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前缀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类型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600" b="1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实例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数组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Array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aItems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布尔值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Boolean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bIsComplete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浮点数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Float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fPrice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函数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Function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fnHandler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整数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Integer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iItemCount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对象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Object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oDiv1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正则表达式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RegExp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reEmailCheck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字符串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String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sUserName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85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600" kern="0" dirty="0">
                          <a:solidFill>
                            <a:srgbClr val="000000"/>
                          </a:solidFill>
                          <a:latin typeface="Calibri"/>
                          <a:ea typeface="宋体"/>
                          <a:cs typeface="宋体"/>
                        </a:rPr>
                        <a:t>变体变量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Variant</a:t>
                      </a:r>
                      <a:endParaRPr lang="zh-CN" sz="2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600" kern="0" dirty="0" err="1">
                          <a:solidFill>
                            <a:srgbClr val="000000"/>
                          </a:solidFill>
                          <a:latin typeface="宋体"/>
                          <a:ea typeface="宋体"/>
                          <a:cs typeface="宋体"/>
                        </a:rPr>
                        <a:t>vAnything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161298" marR="16129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b="1" dirty="0" smtClean="0">
                <a:solidFill>
                  <a:srgbClr val="F50A64"/>
                </a:solidFill>
                <a:uFill>
                  <a:solidFill>
                    <a:schemeClr val="bg1">
                      <a:lumMod val="50000"/>
                    </a:schemeClr>
                  </a:solidFill>
                </a:uFill>
                <a:latin typeface="微软雅黑" pitchFamily="34" charset="-122"/>
                <a:ea typeface="微软雅黑" pitchFamily="34" charset="-122"/>
              </a:rPr>
              <a:t>运算符</a:t>
            </a:r>
            <a:endParaRPr lang="zh-CN" altLang="en-US" sz="4000" b="1" dirty="0">
              <a:solidFill>
                <a:srgbClr val="F50A64"/>
              </a:solidFill>
              <a:uFill>
                <a:solidFill>
                  <a:schemeClr val="bg1">
                    <a:lumMod val="50000"/>
                  </a:schemeClr>
                </a:solidFill>
              </a:u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加、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减、* 乘、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除、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取模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实例：隔行变色、秒转时间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赋值：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+=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、*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%=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===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!==</a:t>
            </a: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逻辑：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&amp;&amp;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||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或、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!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否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2" indent="-342900"/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实例：全选与反选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1" indent="-342900">
              <a:buClr>
                <a:srgbClr val="F50A64"/>
              </a:buClr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运算符优先级：括号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463</Words>
  <Application>Microsoft Office PowerPoint</Application>
  <PresentationFormat>全屏显示(4:3)</PresentationFormat>
  <Paragraphs>111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幻灯片 1</vt:lpstr>
      <vt:lpstr>幻灯片 2</vt:lpstr>
      <vt:lpstr>JavaScript基础</vt:lpstr>
      <vt:lpstr>变量类型(1)</vt:lpstr>
      <vt:lpstr>变量类型(2)</vt:lpstr>
      <vt:lpstr>变量作用域和闭包</vt:lpstr>
      <vt:lpstr>命名规范(1)</vt:lpstr>
      <vt:lpstr>命名规范(2)</vt:lpstr>
      <vt:lpstr>运算符</vt:lpstr>
      <vt:lpstr>程序流程控制</vt:lpstr>
      <vt:lpstr>Json</vt:lpstr>
      <vt:lpstr>本课知识点</vt:lpstr>
      <vt:lpstr>本课练习(1)</vt:lpstr>
    </vt:vector>
  </TitlesOfParts>
  <Company>新润培训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石川</dc:creator>
  <cp:lastModifiedBy>微软用户</cp:lastModifiedBy>
  <cp:revision>373</cp:revision>
  <dcterms:created xsi:type="dcterms:W3CDTF">2010-11-12T14:24:34Z</dcterms:created>
  <dcterms:modified xsi:type="dcterms:W3CDTF">2011-11-17T05:56:25Z</dcterms:modified>
</cp:coreProperties>
</file>