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66" r:id="rId5"/>
    <p:sldId id="267" r:id="rId6"/>
    <p:sldId id="268" r:id="rId7"/>
    <p:sldId id="269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函数返回值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函数返回值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什么是函数返回值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函数的执行结果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可以没有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一个函数应该只返回一种类型的值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函数传参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可变参（不定参）：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参数的个数可变，参数数组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：求和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求所有参数的和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arguments.length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给参数取名，增强可读性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取非行间样式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不能用来设置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obj.currentStyle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getComputedStyle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false)[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数组基础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=[12, 5, 8, 9];</a:t>
            </a: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=new Array(12, 5, 8, 9);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没有任何差别，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的性能略高，因为代码短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既可以获取，又可以设置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例子：快速清空数组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数组使用原则：数组中应该只存一种类型的变量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添加、删除元素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数组的方法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push(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，从尾部添加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unshift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，从头部添加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pop()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，从尾部弹出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shift()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，从头部弹出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排序、转换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sort([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比较函数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，排序一个数组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排序一个字符串数组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排序一个数字数组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2)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连接两个数组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分隔符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用分隔符，组合数组元素，生成字符串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</a:t>
            </a:r>
          </a:p>
          <a:p>
            <a:pPr marL="742950" lvl="2" indent="-342900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插入、删除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splice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splice(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…)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先删除，后插入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splice(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splice(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…)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函数可变参：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arguments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函数返回值：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300</Words>
  <Application>Microsoft Office PowerPoint</Application>
  <PresentationFormat>全屏显示(4:3)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函数返回值</vt:lpstr>
      <vt:lpstr>函数传参</vt:lpstr>
      <vt:lpstr>数组基础</vt:lpstr>
      <vt:lpstr>添加、删除元素</vt:lpstr>
      <vt:lpstr>排序、转换</vt:lpstr>
      <vt:lpstr>插入、删除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344</cp:revision>
  <dcterms:created xsi:type="dcterms:W3CDTF">2010-11-12T14:24:34Z</dcterms:created>
  <dcterms:modified xsi:type="dcterms:W3CDTF">2011-11-29T10:39:58Z</dcterms:modified>
</cp:coreProperties>
</file>