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66" r:id="rId5"/>
    <p:sldId id="275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浏览器支持情况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childNodes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nodeType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获取子节点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children</a:t>
            </a: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parentNode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例子：点击链接，隐藏整个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offsetParent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例子：获取元素在页面上的实际位置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首尾子节点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有兼容性问题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firstChild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firstElementChild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lastChild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lastElementChild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兄弟节点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有兼容性问题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nextSibling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nextElementSibling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previousSibling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previousElementSibling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操纵元素属性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元素属性操作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第一种：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oDiv.style.display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第二种：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oDiv.style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display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”]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第三种：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方式操作元素属性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getAttribute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setAttribute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removeAttribute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元素灵活查找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选出所有元素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条件筛选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封装成函数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parentNode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childNodes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nodeType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children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元素属性：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getAttribute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setAttribute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removeAttribute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选取元素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150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DOM基础(1)</vt:lpstr>
      <vt:lpstr>DOM基础(2)</vt:lpstr>
      <vt:lpstr>操纵元素属性</vt:lpstr>
      <vt:lpstr>DOM元素灵活查找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367</cp:revision>
  <dcterms:created xsi:type="dcterms:W3CDTF">2010-11-12T14:24:34Z</dcterms:created>
  <dcterms:modified xsi:type="dcterms:W3CDTF">2011-11-30T11:20:29Z</dcterms:modified>
</cp:coreProperties>
</file>