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对象和事件冒泡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用来获取事件的详细信息：鼠标位置、键盘按键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例子：获取鼠标位置：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clientX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的本质：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document.childNodes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[0].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tagName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兼容性写法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oEvent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||event;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事件冒泡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取消冒泡：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oEvent.cancelBubble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=true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例子：仿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鼠标事件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可视区位置：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：跟随鼠标的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</a:p>
          <a:p>
            <a:pPr marL="1657350" lvl="4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消除滚动条的影响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114550" lvl="5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滚动条的意义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可视区与页面顶部的距离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获取鼠标在页面的绝对位置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：一串跟随鼠标的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键盘事件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keyCode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获取用户按下键盘的哪个按键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例子：键盘控制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其他属性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ctrlKey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shiftKey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altKey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例子：提交留言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回车 提交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ctrl+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回车 提交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获取事件对象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冒泡、取消冒泡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鼠标事件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163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event对象和事件冒泡</vt:lpstr>
      <vt:lpstr>鼠标事件</vt:lpstr>
      <vt:lpstr>键盘事件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382</cp:revision>
  <dcterms:created xsi:type="dcterms:W3CDTF">2010-11-12T14:24:34Z</dcterms:created>
  <dcterms:modified xsi:type="dcterms:W3CDTF">2011-12-06T08:04:16Z</dcterms:modified>
</cp:coreProperties>
</file>