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66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16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什么是服务器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网页浏览过程分析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如何配置自己的服务器程序（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AMP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无刷新数据读取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用户注册、在线聊天室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异步、同步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基础：请求并显示静态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TXT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字符集编码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缓存、阻止缓存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动态数据：请求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（或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eval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创建元素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局部刷新：请求并显示部分网页文件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原理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请求方法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GET——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用于获取数据（如：浏览帖子）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POST——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用于上传数据（如：用户注册）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里传数据：安全性、容量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缓存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Ajax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，同步和异步有什么区别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请求方法中，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方式有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区别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150</Words>
  <Application>Microsoft Office PowerPoint</Application>
  <PresentationFormat>全屏显示(4:3)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幻灯片 1</vt:lpstr>
      <vt:lpstr>Ajax基础</vt:lpstr>
      <vt:lpstr>Ajax基础(2)</vt:lpstr>
      <vt:lpstr>Ajax原理</vt:lpstr>
      <vt:lpstr>本课知识点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235</cp:revision>
  <dcterms:created xsi:type="dcterms:W3CDTF">2010-11-12T14:24:34Z</dcterms:created>
  <dcterms:modified xsi:type="dcterms:W3CDTF">2011-12-02T14:26:45Z</dcterms:modified>
</cp:coreProperties>
</file>