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68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ActiveXObject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Microsoft.XMLHTTP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")</a:t>
            </a: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XMLHttpRequest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连接服务器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异步传输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200150" lvl="3" indent="-342900"/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同步和异步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send()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请求状态监控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onreadystatechange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readyState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属性：请求状态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en-US" altLang="zh-CN" dirty="0" smtClean="0">
                <a:solidFill>
                  <a:srgbClr val="333333"/>
                </a:solidFill>
                <a:latin typeface="Arial"/>
              </a:rPr>
              <a:t>0	</a:t>
            </a:r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（未初始化）还没有调用</a:t>
            </a:r>
            <a:r>
              <a:rPr lang="en-US" altLang="zh-CN" dirty="0" smtClean="0">
                <a:solidFill>
                  <a:srgbClr val="333333"/>
                </a:solidFill>
                <a:latin typeface="Arial"/>
              </a:rPr>
              <a:t>open()</a:t>
            </a:r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方法</a:t>
            </a:r>
            <a:endParaRPr lang="en-US" altLang="zh-CN" dirty="0" smtClean="0">
              <a:solidFill>
                <a:srgbClr val="333333"/>
              </a:solidFill>
              <a:latin typeface="Arial"/>
            </a:endParaRPr>
          </a:p>
          <a:p>
            <a:pPr marL="1657350" lvl="4" indent="-342900"/>
            <a:r>
              <a:rPr lang="en-US" altLang="zh-CN" dirty="0" smtClean="0">
                <a:solidFill>
                  <a:srgbClr val="333333"/>
                </a:solidFill>
                <a:latin typeface="Arial"/>
              </a:rPr>
              <a:t>1	</a:t>
            </a:r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（载入）已调用</a:t>
            </a:r>
            <a:r>
              <a:rPr lang="en-US" altLang="zh-CN" dirty="0" smtClean="0">
                <a:solidFill>
                  <a:srgbClr val="333333"/>
                </a:solidFill>
                <a:latin typeface="Arial"/>
              </a:rPr>
              <a:t>send()</a:t>
            </a:r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方法，正在发送请求</a:t>
            </a:r>
            <a:endParaRPr lang="en-US" altLang="zh-CN" dirty="0" smtClean="0">
              <a:solidFill>
                <a:srgbClr val="333333"/>
              </a:solidFill>
              <a:latin typeface="Arial"/>
            </a:endParaRPr>
          </a:p>
          <a:p>
            <a:pPr marL="1657350" lvl="4" indent="-342900"/>
            <a:r>
              <a:rPr lang="en-US" altLang="zh-CN" dirty="0" smtClean="0">
                <a:solidFill>
                  <a:srgbClr val="333333"/>
                </a:solidFill>
                <a:latin typeface="Arial"/>
              </a:rPr>
              <a:t>2	</a:t>
            </a:r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（载入完成）</a:t>
            </a:r>
            <a:r>
              <a:rPr lang="en-US" altLang="zh-CN" dirty="0" smtClean="0">
                <a:solidFill>
                  <a:srgbClr val="333333"/>
                </a:solidFill>
                <a:latin typeface="Arial"/>
              </a:rPr>
              <a:t>send()</a:t>
            </a:r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方法完成，已收到全部响应内容</a:t>
            </a:r>
            <a:endParaRPr lang="en-US" altLang="zh-CN" dirty="0" smtClean="0">
              <a:solidFill>
                <a:srgbClr val="333333"/>
              </a:solidFill>
              <a:latin typeface="Arial"/>
            </a:endParaRPr>
          </a:p>
          <a:p>
            <a:pPr marL="1657350" lvl="4" indent="-342900"/>
            <a:r>
              <a:rPr lang="en-US" altLang="zh-CN" dirty="0" smtClean="0">
                <a:solidFill>
                  <a:srgbClr val="333333"/>
                </a:solidFill>
                <a:latin typeface="Arial"/>
              </a:rPr>
              <a:t>3	</a:t>
            </a:r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（解析）正在解析响应内容</a:t>
            </a:r>
            <a:endParaRPr lang="en-US" altLang="zh-CN" dirty="0" smtClean="0">
              <a:solidFill>
                <a:srgbClr val="333333"/>
              </a:solidFill>
              <a:latin typeface="Arial"/>
            </a:endParaRPr>
          </a:p>
          <a:p>
            <a:pPr marL="1657350" lvl="4" indent="-342900"/>
            <a:r>
              <a:rPr lang="en-US" altLang="zh-CN" dirty="0" smtClean="0">
                <a:solidFill>
                  <a:srgbClr val="333333"/>
                </a:solidFill>
                <a:latin typeface="Arial"/>
              </a:rPr>
              <a:t>4	</a:t>
            </a:r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（完成）响应内容解析完成，可以在客户端调用了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status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属性：请求结果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responseText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什么叫数据类型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英语、中文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字符集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所有文件字符集相同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如何创建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如何连接服务器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如何发送请求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用来监控请求状态的事件是什么，分几个阶段，如何获取返回值？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95</Words>
  <Application>Microsoft Office PowerPoint</Application>
  <PresentationFormat>全屏显示(4:3)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编写Ajax(1)</vt:lpstr>
      <vt:lpstr>编写Ajax(2)</vt:lpstr>
      <vt:lpstr>Ajax数据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237</cp:revision>
  <dcterms:created xsi:type="dcterms:W3CDTF">2010-11-12T14:24:34Z</dcterms:created>
  <dcterms:modified xsi:type="dcterms:W3CDTF">2011-12-16T10:57:17Z</dcterms:modified>
</cp:coreProperties>
</file>