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74" r:id="rId5"/>
    <p:sldId id="275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多物体运动框架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多个物体同时运动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例子：多个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，鼠标移入变宽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单定时器，存在问题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一个定时器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多物体运动框架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定时器作为物体的属性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参数的传递：物体、目标值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例子：多个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所有东西都不能公用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属性与运动对象绑定：速度、其他属性值（如透明度等）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任意值运动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属性的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有边框的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变宽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currentStyle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代替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原有运动框架的问题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只能让某个值运动起来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如果想让其他值运动起来，要修改程序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扩展的运动框架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运动属性作为参数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opacity</a:t>
            </a:r>
          </a:p>
          <a:p>
            <a:pPr marL="1200150" lvl="3" indent="-342900"/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小数的问题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仿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图片展示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效果思路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两边的按钮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大图下拉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层级、高度变化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多物体淡入淡出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位置计算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左右按钮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鼠标移到按钮上，按钮会消失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按钮和遮罩上都得加上事件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仿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图片展示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点击切换大图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移入移出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位置计算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大图片切换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图片层级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zIndex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图片下拉效果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运动框架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可以改为淡入淡出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加入自动播放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和选项卡一样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多物体运动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任意值运动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255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多物体运动框架</vt:lpstr>
      <vt:lpstr>任意值运动框架</vt:lpstr>
      <vt:lpstr>仿Flash图片展示(1)</vt:lpstr>
      <vt:lpstr>仿Flash图片展示(2)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374</cp:revision>
  <dcterms:created xsi:type="dcterms:W3CDTF">2010-11-12T14:24:34Z</dcterms:created>
  <dcterms:modified xsi:type="dcterms:W3CDTF">2011-11-27T08:57:28Z</dcterms:modified>
</cp:coreProperties>
</file>