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78" r:id="rId4"/>
    <p:sldId id="279" r:id="rId5"/>
    <p:sldId id="280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39BD4-4C2D-4F90-8971-C992BD91B2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5E97F-B0CC-4AEE-8C00-BCA1A5F7CF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5E97F-B0CC-4AEE-8C00-BCA1A5F7CFD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链式运动框架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回调函数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运动停止时，执行函数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运动停止时，开始下一次运动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例子：土豆网右下角菜单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完美运动框架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多个值同时变化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setStyle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同时设置多个属性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参数传递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 in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运用到运动框架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检测运动停止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标志变量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例子：伸缩同时淡入淡出的菜单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运动框架总结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运动框架演变过程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startMove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iTarget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运动框架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startMove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iTarget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多物体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startMove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iTarget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startMove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iTarget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fn)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链式运动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startMove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多值运动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startMove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fn)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完美运动框架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运动框架应用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运动框架应用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例子：多图片展开、收缩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例子：新浪微博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链式运动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无缝滚动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走到一半拉回来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链式运动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完美运动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无缝滚动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119</Words>
  <Application>Microsoft Office PowerPoint</Application>
  <PresentationFormat>全屏显示(4:3)</PresentationFormat>
  <Paragraphs>37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链式运动框架</vt:lpstr>
      <vt:lpstr>完美运动框架</vt:lpstr>
      <vt:lpstr>运动框架总结</vt:lpstr>
      <vt:lpstr>运动框架应用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389</cp:revision>
  <dcterms:created xsi:type="dcterms:W3CDTF">2010-11-12T14:24:34Z</dcterms:created>
  <dcterms:modified xsi:type="dcterms:W3CDTF">2011-12-20T01:09:40Z</dcterms:modified>
</cp:coreProperties>
</file>