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4" r:id="rId4"/>
    <p:sldId id="275" r:id="rId5"/>
    <p:sldId id="276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39BD4-4C2D-4F90-8971-C992BD91B2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5E97F-B0CC-4AEE-8C00-BCA1A5F7CF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5E97F-B0CC-4AEE-8C00-BCA1A5F7CFD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弹性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运动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加减速运动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速度不断增加或减少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速度减小到负值，会向反方向运动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弹性运动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在目标点左边，加速；在目标点右边，减速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根据距离，计算加速度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摩擦力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速度不断减小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带摩擦力的弹性运动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弹性运动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摩擦力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弹性运动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弹性公式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+=(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oDiv.offsetLeft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)/5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速度*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=0.7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仿官网导航条效果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无法到达指定位置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小数误差问题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如何解决？速度无法取整，使用变态办法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弹性菜单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弹性运动的问题：运动过界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碰撞运动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碰撞运动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撞到目标点，速度反转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无重力的漂浮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速度反转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滚动条闪烁的问题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过界后直接拉回来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加入重力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反转速度的同时，减小速度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纵向碰撞，横向速度也减小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横向速度小数问题（负数）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碰撞运动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两点间距离求出速度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运动终止条件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弹性运动：距离足够近 并且 速度足够小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碰撞运动：距离足够近 并且 速度足够小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弹性运动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用变量存储位置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碰撞运动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拖拽求速度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207</Words>
  <Application>Microsoft Office PowerPoint</Application>
  <PresentationFormat>全屏显示(4:3)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弹性运动</vt:lpstr>
      <vt:lpstr>弹性运动(2)</vt:lpstr>
      <vt:lpstr>碰撞运动</vt:lpstr>
      <vt:lpstr>碰撞运动(2)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401</cp:revision>
  <dcterms:created xsi:type="dcterms:W3CDTF">2010-11-12T14:24:34Z</dcterms:created>
  <dcterms:modified xsi:type="dcterms:W3CDTF">2011-12-30T09:28:33Z</dcterms:modified>
</cp:coreProperties>
</file>