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72" r:id="rId4"/>
    <p:sldId id="273" r:id="rId5"/>
    <p:sldId id="274" r:id="rId6"/>
    <p:sldId id="278" r:id="rId7"/>
    <p:sldId id="279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7" autoAdjust="0"/>
    <p:restoredTop sz="94737" autoAdjust="0"/>
  </p:normalViewPr>
  <p:slideViewPr>
    <p:cSldViewPr>
      <p:cViewPr varScale="1">
        <p:scale>
          <a:sx n="70" d="100"/>
          <a:sy n="70" d="100"/>
        </p:scale>
        <p:origin x="-6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  <a:pPr/>
              <a:t>2011/12/13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事件绑定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事件绑定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attachEvent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事件名称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，绑定事件处理函数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detachEvent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事件名称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，解除绑定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addEventListener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事件名称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捕获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1200150" lvl="3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removeEventListener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事件名称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捕获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何时使用事件绑定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绑定事件和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绑定匿名函数，会无法删除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高级拖拽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复习拖拽原理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距离不变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三个事件：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down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move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up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封装成函数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限制范围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对位置进行判断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：不能拖出窗口的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Div</a:t>
            </a: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：不能拖出指定对象的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Div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磁性吸附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高级拖拽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图片拖拽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阻止默认事件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文字选中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阻止默认事件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下拖动有问题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事件捕获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碰撞检测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碰撞检测原理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九宫格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例子：拖拽中的碰撞检测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高级拖拽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(3)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配合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带框的拖拽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保留原有位置的拖拽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例子：弹出层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拖拽改变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自定义滚动条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拖拽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只有横向拖拽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限制范围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范围的大小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计算比例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当前值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最大值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控制其他对象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例子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：控制物体的大小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例子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：控制物体的透明度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例子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：控制文字滚动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鼠标滚轮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鼠标滚轮事件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mousewheel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DOMMouseScroll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657350" lvl="4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114550" lvl="5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只能绑定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114550" lvl="5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阻止默认事件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preventDefault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下：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wheelDelta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detail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应用到自定义滚动条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给谁加事件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拖拽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封装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拖拽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限制范围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拖拽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磁性吸附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拖拽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图片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拖拽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——DOM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碰撞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检测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3078</TotalTime>
  <Words>291</Words>
  <Application>Microsoft Office PowerPoint</Application>
  <PresentationFormat>全屏显示(4:3)</PresentationFormat>
  <Paragraphs>65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事件绑定</vt:lpstr>
      <vt:lpstr>高级拖拽(1)</vt:lpstr>
      <vt:lpstr>高级拖拽(2)</vt:lpstr>
      <vt:lpstr>高级拖拽(3)</vt:lpstr>
      <vt:lpstr>自定义滚动条</vt:lpstr>
      <vt:lpstr>鼠标滚轮</vt:lpstr>
      <vt:lpstr>本课知识点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miaov</cp:lastModifiedBy>
  <cp:revision>218</cp:revision>
  <dcterms:created xsi:type="dcterms:W3CDTF">2010-11-12T14:24:34Z</dcterms:created>
  <dcterms:modified xsi:type="dcterms:W3CDTF">2011-12-13T14:26:07Z</dcterms:modified>
</cp:coreProperties>
</file>