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0" autoAdjust="0"/>
    <p:restoredTop sz="94737" autoAdjust="0"/>
  </p:normalViewPr>
  <p:slideViewPr>
    <p:cSldViewPr>
      <p:cViewPr varScale="1">
        <p:scale>
          <a:sx n="70" d="100"/>
          <a:sy n="70" d="100"/>
        </p:scale>
        <p:origin x="-66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  <a:pPr/>
              <a:t>2011/12/17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err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VQuery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选择器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VQuery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elements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属性，存储选中的元素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typeof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字符串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tagName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事件绑定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直接插入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err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VQuery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事件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$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绑定事件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click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显示隐藏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——show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hide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hover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解决函数中的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call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apply</a:t>
            </a: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toggle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点击计数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arguments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样式与属性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简单形式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设置、获取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获取计算后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的样式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attr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获取和查找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eq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find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index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88</Words>
  <Application>Microsoft Office PowerPoint</Application>
  <PresentationFormat>全屏显示(4:3)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VQuery选择器</vt:lpstr>
      <vt:lpstr>VQuery事件</vt:lpstr>
      <vt:lpstr>样式与属性</vt:lpstr>
      <vt:lpstr>获取和查找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miaov</cp:lastModifiedBy>
  <cp:revision>209</cp:revision>
  <dcterms:created xsi:type="dcterms:W3CDTF">2010-11-12T14:24:34Z</dcterms:created>
  <dcterms:modified xsi:type="dcterms:W3CDTF">2011-12-17T00:17:14Z</dcterms:modified>
</cp:coreProperties>
</file>