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7" autoAdjust="0"/>
    <p:restoredTop sz="94737" autoAdjust="0"/>
  </p:normalViewPr>
  <p:slideViewPr>
    <p:cSldViewPr>
      <p:cViewPr varScale="1">
        <p:scale>
          <a:sx n="70" d="100"/>
          <a:sy n="70" d="100"/>
        </p:scale>
        <p:origin x="-66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  <a:pPr/>
              <a:t>2012/1/4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err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VQuery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高级特性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同时设置多个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——for in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链式操作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链式操作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函数“链式操作”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方法链式操作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阻止冒泡、默认事件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err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VQuery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插件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插件机制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可以任意扩展库的功能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extend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VQuery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添加方法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animate——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drag——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拖拽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54</Words>
  <Application>Microsoft Office PowerPoint</Application>
  <PresentationFormat>全屏显示(4:3)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VQuery高级特性</vt:lpstr>
      <vt:lpstr>VQuery插件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miaov</cp:lastModifiedBy>
  <cp:revision>201</cp:revision>
  <dcterms:created xsi:type="dcterms:W3CDTF">2010-11-12T14:24:34Z</dcterms:created>
  <dcterms:modified xsi:type="dcterms:W3CDTF">2012-01-04T09:27:15Z</dcterms:modified>
</cp:coreProperties>
</file>