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图片预加载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图片预加载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不直接修改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，加载完成后，再显示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用到的事件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，加载完成后显示图片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onerror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，加载失败时，进行其他处理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跳过、显示信息等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预判加载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自动加载下一张图片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，然后再加载页面图片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应用效果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苹果导航菜单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距离决定大小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两点间距离（勾股定理）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距离变换成比例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自定义首页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布局转换、拖拽、占位符、碰撞检测、交换位置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111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图片预加载</vt:lpstr>
      <vt:lpstr>应用效果(2)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305</cp:revision>
  <dcterms:created xsi:type="dcterms:W3CDTF">2010-11-12T14:24:34Z</dcterms:created>
  <dcterms:modified xsi:type="dcterms:W3CDTF">2012-01-06T07:41:12Z</dcterms:modified>
</cp:coreProperties>
</file>