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表格应用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tBodies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tFoot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rows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cells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隔行变色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鼠标移入高亮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添加、删除一行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表格应用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：基础版本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字符串比较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：忽略大小写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大小写转换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：模糊搜索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：多关键词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——split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高亮显示、筛选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元素排序：转换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表单应用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表单基础知识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什么是表单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向服务器提交数据，比如：用户注册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action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提交到哪里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onsubmit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提交时发生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onreset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重置时发生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表单应用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表单内容验证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阻止用户输入非法字符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输入时、失去焦点时验证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onkeyup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onblur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提交时检查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onsubmit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*后台数据检查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元素获取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隔行变色、高亮显示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添加、删除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156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表格应用</vt:lpstr>
      <vt:lpstr>表格应用(2)</vt:lpstr>
      <vt:lpstr>表单应用(1)</vt:lpstr>
      <vt:lpstr>表单应用(2)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210</cp:revision>
  <dcterms:created xsi:type="dcterms:W3CDTF">2010-11-12T14:24:34Z</dcterms:created>
  <dcterms:modified xsi:type="dcterms:W3CDTF">2011-12-15T12:13:17Z</dcterms:modified>
</cp:coreProperties>
</file>