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3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6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9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9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A1C5-BD18-481C-8FBE-FF8909AD3842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EB64-D855-40D4-9C68-55FC56359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9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Projet EDP MAM4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400800" cy="1752600"/>
          </a:xfrm>
        </p:spPr>
        <p:txBody>
          <a:bodyPr/>
          <a:lstStyle/>
          <a:p>
            <a:r>
              <a:rPr lang="fr-FR" dirty="0" smtClean="0"/>
              <a:t>Simulation de l’équation de la chaleur en 2d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Schémas des chambres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98621"/>
            <a:ext cx="302246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57284"/>
            <a:ext cx="3352800" cy="2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71600" y="236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1: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53000" y="236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2: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4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Partie1:Simulation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Problème 1: température ambiante en été à 20°C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1"/>
            <a:ext cx="3556236" cy="359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26" y="2679125"/>
            <a:ext cx="3649599" cy="326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 1: Simulation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fontScale="62500" lnSpcReduction="20000"/>
          </a:bodyPr>
          <a:lstStyle/>
          <a:p>
            <a:r>
              <a:rPr lang="fr-FR" b="1" dirty="0" smtClean="0"/>
              <a:t>Problème 2:température ambiante hiver porte a 15°C sans chauffage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452"/>
            <a:ext cx="3786187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09452"/>
            <a:ext cx="366395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430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81600" y="2286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 1: Simulation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Problème 2:température ambiante hiver porte a 15°C </a:t>
            </a:r>
            <a:r>
              <a:rPr lang="fr-FR" b="1" dirty="0" smtClean="0"/>
              <a:t>avec </a:t>
            </a:r>
            <a:r>
              <a:rPr lang="fr-FR" b="1" dirty="0" smtClean="0"/>
              <a:t>chauffage</a:t>
            </a:r>
            <a:endParaRPr lang="fr-F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8206"/>
            <a:ext cx="3475037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352800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2685256"/>
            <a:ext cx="31035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93" y="2782887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0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 2: Simulation instationnaire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méthodes qui donnent des résultats similaires:</a:t>
            </a:r>
          </a:p>
          <a:p>
            <a:r>
              <a:rPr lang="fr-FR" dirty="0" smtClean="0"/>
              <a:t>Euler explicite</a:t>
            </a:r>
          </a:p>
          <a:p>
            <a:r>
              <a:rPr lang="fr-FR" dirty="0" smtClean="0"/>
              <a:t>Euler implicite</a:t>
            </a:r>
          </a:p>
          <a:p>
            <a:r>
              <a:rPr lang="fr-FR" dirty="0" err="1" smtClean="0"/>
              <a:t>Crank-Nicolson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5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 2: Simulation instationnaire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Problème 1 : chauffage retour du ski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2" y="3347884"/>
            <a:ext cx="3852863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333136"/>
            <a:ext cx="3548063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66800" y="236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1: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29200" y="236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8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Partie 2: Simulation instationnaire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fr-FR" dirty="0" smtClean="0"/>
              <a:t>Problème 1 : chauffage retour du ski</a:t>
            </a:r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200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109913" cy="27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219200" y="236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1: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66633" y="23646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Chambre 2: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8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8705"/>
              </p:ext>
            </p:extLst>
          </p:nvPr>
        </p:nvGraphicFramePr>
        <p:xfrm>
          <a:off x="1143000" y="1799303"/>
          <a:ext cx="5105400" cy="4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981200"/>
                <a:gridCol w="1409700"/>
              </a:tblGrid>
              <a:tr h="76921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Schéma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Stabilité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Vitesse de convergence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345131">
                <a:tc>
                  <a:txBody>
                    <a:bodyPr/>
                    <a:lstStyle/>
                    <a:p>
                      <a:r>
                        <a:rPr lang="fr-FR" dirty="0" smtClean="0"/>
                        <a:t>Euler explicite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Conditionnelle:</a:t>
                      </a:r>
                    </a:p>
                    <a:p>
                      <a:r>
                        <a:rPr lang="fr-FR" dirty="0" smtClean="0"/>
                        <a:t>CFL&lt;0.5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Lente</a:t>
                      </a:r>
                      <a:endParaRPr lang="fr-FR" dirty="0"/>
                    </a:p>
                  </a:txBody>
                  <a:tcPr/>
                </a:tc>
              </a:tr>
              <a:tr h="1229446">
                <a:tc>
                  <a:txBody>
                    <a:bodyPr/>
                    <a:lstStyle/>
                    <a:p>
                      <a:r>
                        <a:rPr lang="fr-FR" dirty="0" smtClean="0"/>
                        <a:t>Euler implicite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Inconditionnelle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Très rapide</a:t>
                      </a:r>
                      <a:endParaRPr lang="fr-FR" dirty="0"/>
                    </a:p>
                  </a:txBody>
                  <a:tcPr/>
                </a:tc>
              </a:tr>
              <a:tr h="83980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Crank-Nicolson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Inconditionnelle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Très rapide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9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137</Words>
  <Application>Microsoft Office PowerPoint</Application>
  <PresentationFormat>Affichage à l'écran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EDP MAM4</vt:lpstr>
      <vt:lpstr>Schémas des chambres</vt:lpstr>
      <vt:lpstr>Partie1:Simulation statique</vt:lpstr>
      <vt:lpstr>Partie 1: Simulation statique</vt:lpstr>
      <vt:lpstr>Partie 1: Simulation statique</vt:lpstr>
      <vt:lpstr>Partie 2: Simulation instationnaire</vt:lpstr>
      <vt:lpstr>Partie 2: Simulation instationnaire</vt:lpstr>
      <vt:lpstr>Partie 2: Simulation instationnaire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EDP MAM4</dc:title>
  <dc:creator>HP</dc:creator>
  <cp:lastModifiedBy>HP</cp:lastModifiedBy>
  <cp:revision>8</cp:revision>
  <dcterms:created xsi:type="dcterms:W3CDTF">2020-12-03T18:37:15Z</dcterms:created>
  <dcterms:modified xsi:type="dcterms:W3CDTF">2020-12-03T20:26:25Z</dcterms:modified>
</cp:coreProperties>
</file>