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654" r:id="rId5"/>
  </p:sldMasterIdLst>
  <p:notesMasterIdLst>
    <p:notesMasterId r:id="rId19"/>
  </p:notesMasterIdLst>
  <p:sldIdLst>
    <p:sldId id="256" r:id="rId6"/>
    <p:sldId id="257" r:id="rId7"/>
    <p:sldId id="261" r:id="rId8"/>
    <p:sldId id="262" r:id="rId9"/>
    <p:sldId id="264" r:id="rId10"/>
    <p:sldId id="265" r:id="rId11"/>
    <p:sldId id="266" r:id="rId12"/>
    <p:sldId id="269" r:id="rId13"/>
    <p:sldId id="270" r:id="rId14"/>
    <p:sldId id="271" r:id="rId15"/>
    <p:sldId id="272" r:id="rId16"/>
    <p:sldId id="273" r:id="rId17"/>
    <p:sldId id="274" r:id="rId18"/>
  </p:sldIdLst>
  <p:sldSz cx="9144000" cy="5143500" type="screen16x9"/>
  <p:notesSz cx="9144000" cy="51435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defaultTextStyle>
    <a:defPPr>
      <a:defRPr lang="en-US"/>
    </a:defPPr>
    <a:lvl1pPr lvl="0" algn="ctr" rtl="0">
      <a:spcBef>
        <a:spcPct val="0"/>
      </a:spcBef>
      <a:spcAft>
        <a:spcPct val="0"/>
      </a:spcAft>
      <a:defRPr lang="en-US" sz="1200" dirty="0">
        <a:solidFill>
          <a:schemeClr val="tx1"/>
        </a:solidFill>
        <a:latin typeface="Arial"/>
      </a:defRPr>
    </a:lvl1pPr>
    <a:lvl2pPr marL="389626" lvl="1" algn="ctr" rtl="0">
      <a:spcBef>
        <a:spcPct val="0"/>
      </a:spcBef>
      <a:spcAft>
        <a:spcPct val="0"/>
      </a:spcAft>
      <a:defRPr lang="en-US" sz="1200" dirty="0">
        <a:solidFill>
          <a:schemeClr val="tx1"/>
        </a:solidFill>
        <a:latin typeface="Arial"/>
      </a:defRPr>
    </a:lvl2pPr>
    <a:lvl3pPr marL="779252" lvl="2" algn="ctr" rtl="0">
      <a:spcBef>
        <a:spcPct val="0"/>
      </a:spcBef>
      <a:spcAft>
        <a:spcPct val="0"/>
      </a:spcAft>
      <a:defRPr lang="en-US" sz="1200" dirty="0">
        <a:solidFill>
          <a:schemeClr val="tx1"/>
        </a:solidFill>
        <a:latin typeface="Arial"/>
      </a:defRPr>
    </a:lvl3pPr>
    <a:lvl4pPr marL="1168878" lvl="3" algn="ctr" rtl="0">
      <a:spcBef>
        <a:spcPct val="0"/>
      </a:spcBef>
      <a:spcAft>
        <a:spcPct val="0"/>
      </a:spcAft>
      <a:defRPr lang="en-US" sz="1200" dirty="0">
        <a:solidFill>
          <a:schemeClr val="tx1"/>
        </a:solidFill>
        <a:latin typeface="Arial"/>
      </a:defRPr>
    </a:lvl4pPr>
    <a:lvl5pPr marL="1558503" lvl="4" algn="ctr" rtl="0">
      <a:spcBef>
        <a:spcPct val="0"/>
      </a:spcBef>
      <a:spcAft>
        <a:spcPct val="0"/>
      </a:spcAft>
      <a:defRPr lang="en-US" sz="1200" dirty="0">
        <a:solidFill>
          <a:schemeClr val="tx1"/>
        </a:solidFill>
        <a:latin typeface="Arial"/>
      </a:defRPr>
    </a:lvl5pPr>
    <a:lvl6pPr marL="1948129" lvl="5" algn="l" rtl="0">
      <a:defRPr lang="en-US" sz="1200" dirty="0">
        <a:solidFill>
          <a:schemeClr val="tx1"/>
        </a:solidFill>
        <a:latin typeface="Arial"/>
      </a:defRPr>
    </a:lvl6pPr>
    <a:lvl7pPr marL="2337755" lvl="6" algn="l" rtl="0">
      <a:defRPr lang="en-US" sz="1200" dirty="0">
        <a:solidFill>
          <a:schemeClr val="tx1"/>
        </a:solidFill>
        <a:latin typeface="Arial"/>
      </a:defRPr>
    </a:lvl7pPr>
    <a:lvl8pPr marL="2727380" lvl="7" algn="l" rtl="0">
      <a:defRPr lang="en-US" sz="1200" dirty="0">
        <a:solidFill>
          <a:schemeClr val="tx1"/>
        </a:solidFill>
        <a:latin typeface="Arial"/>
      </a:defRPr>
    </a:lvl8pPr>
    <a:lvl9pPr marL="3117007" lvl="8" algn="l" rtl="0">
      <a:defRPr lang="en-US" sz="1200" dirty="0">
        <a:solidFill>
          <a:schemeClr val="tx1"/>
        </a:solidFill>
        <a:latin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 name="Picture 14" descr="C:\Users\10630824\Desktop\Microot template\poly.emf"/>
          <p:cNvPicPr>
            <a:picLocks noChangeAspect="1" noChangeArrowheads="1"/>
          </p:cNvPicPr>
          <p:nvPr userDrawn="1"/>
        </p:nvPicPr>
        <p:blipFill>
          <a:blip r:embed="rId2"/>
          <a:stretch>
            <a:fillRect/>
          </a:stretch>
        </p:blipFill>
        <p:spPr>
          <a:xfrm>
            <a:off x="-9332" y="456328"/>
            <a:ext cx="9153331" cy="4670401"/>
          </a:xfrm>
          <a:prstGeom prst="rect">
            <a:avLst/>
          </a:prstGeom>
          <a:noFill/>
        </p:spPr>
      </p:pic>
      <p:sp>
        <p:nvSpPr>
          <p:cNvPr id="3" name="Rectangle 84"/>
          <p:cNvSpPr>
            <a:spLocks noGrp="1" noChangeArrowheads="1"/>
          </p:cNvSpPr>
          <p:nvPr>
            <p:ph type="subTitle"/>
          </p:nvPr>
        </p:nvSpPr>
        <p:spPr>
          <a:xfrm>
            <a:off x="1348104" y="3230193"/>
            <a:ext cx="5556737" cy="221456"/>
          </a:xfrm>
          <a:ln>
            <a:noFill/>
          </a:ln>
        </p:spPr>
        <p:txBody>
          <a:bodyPr vert="horz" rtlCol="0" anchor="ctr"/>
          <a:lstStyle>
            <a:lvl1pPr marL="0" lvl="0" indent="0">
              <a:buFont typeface="Symbol"/>
              <a:buNone/>
              <a:defRPr lang="en-US" sz="1600" i="0" dirty="0">
                <a:solidFill>
                  <a:srgbClr val="ED8B00"/>
                </a:solidFill>
                <a:latin typeface="Calibri Light"/>
              </a:defRPr>
            </a:lvl1pPr>
          </a:lstStyle>
          <a:p>
            <a:pPr lvl="0"/>
            <a:r>
              <a:rPr lang="en-US" dirty="0"/>
              <a:t>Click to Edit Master Subtitle Style</a:t>
            </a:r>
          </a:p>
        </p:txBody>
      </p:sp>
      <p:sp>
        <p:nvSpPr>
          <p:cNvPr id="4" name="Rectangle 83"/>
          <p:cNvSpPr>
            <a:spLocks noGrp="1" noChangeArrowheads="1"/>
          </p:cNvSpPr>
          <p:nvPr>
            <p:ph type="title" idx="1"/>
          </p:nvPr>
        </p:nvSpPr>
        <p:spPr>
          <a:xfrm>
            <a:off x="1348104" y="2269550"/>
            <a:ext cx="5561624" cy="430887"/>
          </a:xfrm>
          <a:noFill/>
          <a:ln w="9525">
            <a:noFill/>
            <a:miter lim="800000"/>
          </a:ln>
        </p:spPr>
        <p:txBody>
          <a:bodyPr vert="horz" rtlCol="0" anchor="t"/>
          <a:lstStyle>
            <a:lvl1pPr lvl="0">
              <a:defRPr lang="en-US" sz="2700" i="0" dirty="0">
                <a:solidFill>
                  <a:srgbClr val="2C2D8B"/>
                </a:solidFill>
                <a:latin typeface="Calibri Light"/>
              </a:defRPr>
            </a:lvl1pPr>
          </a:lstStyle>
          <a:p>
            <a:pPr lvl="0"/>
            <a:r>
              <a:rPr lang="en-US" dirty="0"/>
              <a:t>Click to Edit Master Title Style</a:t>
            </a:r>
          </a:p>
        </p:txBody>
      </p:sp>
      <p:pic>
        <p:nvPicPr>
          <p:cNvPr id="5" name="Picture 2" descr="C:\Users\10630824\Desktop\Microot template\LTI logo (3).png"/>
          <p:cNvPicPr>
            <a:picLocks noChangeAspect="1" noChangeArrowheads="1"/>
          </p:cNvPicPr>
          <p:nvPr userDrawn="1"/>
        </p:nvPicPr>
        <p:blipFill>
          <a:blip r:embed="rId3"/>
          <a:srcRect t="80469"/>
          <a:stretch>
            <a:fillRect/>
          </a:stretch>
        </p:blipFill>
        <p:spPr>
          <a:xfrm>
            <a:off x="6103630" y="4581795"/>
            <a:ext cx="1294850" cy="272369"/>
          </a:xfrm>
          <a:prstGeom prst="rect">
            <a:avLst/>
          </a:prstGeom>
          <a:noFill/>
        </p:spPr>
      </p:pic>
      <p:pic>
        <p:nvPicPr>
          <p:cNvPr id="6" name="Picture 1"/>
          <p:cNvPicPr>
            <a:picLocks noChangeAspect="1"/>
          </p:cNvPicPr>
          <p:nvPr userDrawn="1"/>
        </p:nvPicPr>
        <p:blipFill>
          <a:blip r:embed="rId4"/>
          <a:stretch>
            <a:fillRect/>
          </a:stretch>
        </p:blipFill>
        <p:spPr>
          <a:xfrm>
            <a:off x="6103630" y="267474"/>
            <a:ext cx="689055" cy="510621"/>
          </a:xfrm>
          <a:prstGeom prst="rect">
            <a:avLst/>
          </a:prstGeom>
        </p:spPr>
      </p:pic>
      <p:pic>
        <p:nvPicPr>
          <p:cNvPr id="7" name="Picture 2"/>
          <p:cNvPicPr>
            <a:picLocks noChangeAspect="1"/>
          </p:cNvPicPr>
          <p:nvPr userDrawn="1"/>
        </p:nvPicPr>
        <p:blipFill>
          <a:blip r:embed="rId5"/>
          <a:stretch>
            <a:fillRect/>
          </a:stretch>
        </p:blipFill>
        <p:spPr>
          <a:xfrm>
            <a:off x="366334" y="267474"/>
            <a:ext cx="864729" cy="6298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258189" y="940222"/>
            <a:ext cx="8615227" cy="3725082"/>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idx="1"/>
          </p:nvPr>
        </p:nvSpPr>
        <p:spPr>
          <a:xfrm>
            <a:off x="269878" y="240427"/>
            <a:ext cx="8024282" cy="384721"/>
          </a:xfrm>
          <a:noFill/>
          <a:ln>
            <a:noFill/>
          </a:ln>
        </p:spPr>
        <p:txBody>
          <a:bodyPr vert="horz" rtlCol="0"/>
          <a:lstStyle>
            <a:lvl1pPr lvl="0">
              <a:defRPr lang="en-US" dirty="0">
                <a:latin typeface="+mn-lt"/>
              </a:defRPr>
            </a:lvl1pPr>
          </a:lstStyle>
          <a:p>
            <a:r>
              <a:rPr lang="en-US" dirty="0"/>
              <a:t>Click to Edit Master Title Style</a:t>
            </a:r>
          </a:p>
        </p:txBody>
      </p:sp>
      <p:pic>
        <p:nvPicPr>
          <p:cNvPr id="4" name="Picture 2" descr="C:\Users\10630824\Desktop\Microot template\LTI logo (2).png"/>
          <p:cNvPicPr>
            <a:picLocks noChangeAspect="1" noChangeArrowheads="1"/>
          </p:cNvPicPr>
          <p:nvPr userDrawn="1"/>
        </p:nvPicPr>
        <p:blipFill>
          <a:blip r:embed="rId2"/>
          <a:stretch>
            <a:fillRect/>
          </a:stretch>
        </p:blipFill>
        <p:spPr>
          <a:xfrm>
            <a:off x="214604" y="4755049"/>
            <a:ext cx="426695" cy="249287"/>
          </a:xfrm>
          <a:prstGeom prst="rect">
            <a:avLst/>
          </a:prstGeom>
          <a:noFill/>
        </p:spPr>
      </p:pic>
      <p:pic>
        <p:nvPicPr>
          <p:cNvPr id="5" name="Picture 3" descr="C:\Users\10630824\Desktop\Microot template\corners (3).png"/>
          <p:cNvPicPr>
            <a:picLocks noChangeAspect="1" noChangeArrowheads="1"/>
          </p:cNvPicPr>
          <p:nvPr userDrawn="1"/>
        </p:nvPicPr>
        <p:blipFill>
          <a:blip r:embed="rId3"/>
          <a:stretch>
            <a:fillRect/>
          </a:stretch>
        </p:blipFill>
        <p:spPr>
          <a:xfrm>
            <a:off x="7856377" y="3907747"/>
            <a:ext cx="1430176" cy="1649166"/>
          </a:xfrm>
          <a:prstGeom prst="rect">
            <a:avLst/>
          </a:prstGeom>
          <a:noFill/>
        </p:spPr>
      </p:pic>
      <p:sp>
        <p:nvSpPr>
          <p:cNvPr id="6" name="Rectangle 6"/>
          <p:cNvSpPr/>
          <p:nvPr userDrawn="1"/>
        </p:nvSpPr>
        <p:spPr>
          <a:xfrm>
            <a:off x="8499435" y="4824116"/>
            <a:ext cx="364703" cy="276999"/>
          </a:xfrm>
          <a:prstGeom prst="rect">
            <a:avLst/>
          </a:prstGeom>
        </p:spPr>
        <p:txBody>
          <a:bodyPr vert="horz" wrap="none" rtlCol="0">
            <a:spAutoFit/>
          </a:bodyPr>
          <a:lstStyle/>
          <a:p>
            <a:pPr marL="0" marR="0" lvl="0" indent="0" algn="ctr" rtl="0">
              <a:lnSpc>
                <a:spcPct val="100000"/>
              </a:lnSpc>
              <a:spcBef>
                <a:spcPct val="0"/>
              </a:spcBef>
              <a:spcAft>
                <a:spcPct val="0"/>
              </a:spcAft>
              <a:buNone/>
            </a:pPr>
            <a:fld id="{C2B9306C-5DD6-4B54-957E-F507C2625CEA}" type="slidenum">
              <a:t>‹#›</a:t>
            </a:fld>
            <a:endParaRPr lang="uk-UA" sz="1200" i="0" u="none" strike="noStrike" cap="none" spc="0" baseline="0" dirty="0">
              <a:ln>
                <a:noFill/>
              </a:ln>
              <a:solidFill>
                <a:schemeClr val="bg1"/>
              </a:solidFill>
              <a:latin typeface="Calibri Light"/>
            </a:endParaRPr>
          </a:p>
        </p:txBody>
      </p:sp>
      <p:pic>
        <p:nvPicPr>
          <p:cNvPr id="7" name="Picture 4" descr="C:\Users\10630824\Desktop\Microot template\corners (2).png"/>
          <p:cNvPicPr>
            <a:picLocks noChangeAspect="1" noChangeArrowheads="1"/>
          </p:cNvPicPr>
          <p:nvPr userDrawn="1"/>
        </p:nvPicPr>
        <p:blipFill>
          <a:blip r:embed="rId4"/>
          <a:stretch>
            <a:fillRect/>
          </a:stretch>
        </p:blipFill>
        <p:spPr>
          <a:xfrm flipH="1">
            <a:off x="-25392" y="-30236"/>
            <a:ext cx="688705" cy="699796"/>
          </a:xfrm>
          <a:prstGeom prst="rect">
            <a:avLst/>
          </a:prstGeom>
          <a:noFill/>
        </p:spPr>
      </p:pic>
      <p:sp>
        <p:nvSpPr>
          <p:cNvPr id="8" name="Content Placeholder 11"/>
          <p:cNvSpPr>
            <a:spLocks noGrp="1"/>
          </p:cNvSpPr>
          <p:nvPr>
            <p:ph idx="2"/>
          </p:nvPr>
        </p:nvSpPr>
        <p:spPr>
          <a:xfrm>
            <a:off x="343291" y="681004"/>
            <a:ext cx="7964402" cy="188523"/>
          </a:xfrm>
        </p:spPr>
        <p:txBody>
          <a:bodyPr vert="horz" rtlCol="0"/>
          <a:lstStyle>
            <a:lvl1pPr marL="0" lvl="0" indent="0">
              <a:buNone/>
              <a:defRPr lang="en-US" sz="1200" baseline="0" dirty="0">
                <a:solidFill>
                  <a:srgbClr val="ED8B00"/>
                </a:solidFill>
                <a:latin typeface="+mn-lt"/>
              </a:defRPr>
            </a:lvl1pPr>
          </a:lstStyle>
          <a:p>
            <a:pPr lvl="0"/>
            <a:r>
              <a:rPr lang="en-US" dirty="0"/>
              <a:t>Secondary title place holder</a:t>
            </a:r>
          </a:p>
        </p:txBody>
      </p:sp>
      <p:sp>
        <p:nvSpPr>
          <p:cNvPr id="9" name="TextBox 10"/>
          <p:cNvSpPr txBox="1"/>
          <p:nvPr userDrawn="1"/>
        </p:nvSpPr>
        <p:spPr>
          <a:xfrm>
            <a:off x="3086252" y="4849623"/>
            <a:ext cx="2959099" cy="215444"/>
          </a:xfrm>
          <a:prstGeom prst="rect">
            <a:avLst/>
          </a:prstGeom>
          <a:noFill/>
        </p:spPr>
        <p:txBody>
          <a:bodyPr vert="horz" wrap="square" rtlCol="0">
            <a:spAutoFit/>
          </a:bodyPr>
          <a:lstStyle/>
          <a:p>
            <a:pPr algn="ctr"/>
            <a:r>
              <a:rPr lang="en-US" sz="800" dirty="0">
                <a:solidFill>
                  <a:srgbClr val="7C7C7C"/>
                </a:solidFill>
                <a:latin typeface="Calibri Light"/>
              </a:rPr>
              <a:t>©Larsen &amp; Toubro Infotech Ltd. Privileged and 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defRPr lang="en-US" dirty="0">
                <a:latin typeface="+mn-lt"/>
              </a:defRPr>
            </a:lvl1pPr>
          </a:lstStyle>
          <a:p>
            <a:r>
              <a:rPr lang="en-US" dirty="0"/>
              <a:t>Click to Edit Master Title Style</a:t>
            </a:r>
          </a:p>
        </p:txBody>
      </p:sp>
      <p:sp>
        <p:nvSpPr>
          <p:cNvPr id="3" name="Content Placeholder 2"/>
          <p:cNvSpPr>
            <a:spLocks noGrp="1"/>
          </p:cNvSpPr>
          <p:nvPr>
            <p:ph idx="1"/>
          </p:nvPr>
        </p:nvSpPr>
        <p:spPr>
          <a:xfrm>
            <a:off x="140677" y="971550"/>
            <a:ext cx="4290646" cy="3657600"/>
          </a:xfrm>
        </p:spPr>
        <p:txBody>
          <a:bodyPr vert="horz" rtlCol="0"/>
          <a:lstStyle>
            <a:lvl1pPr lvl="0">
              <a:defRPr lang="en-US" sz="1400" dirty="0"/>
            </a:lvl1pPr>
            <a:lvl2pPr lvl="1">
              <a:defRPr lang="en-US" sz="1400" dirty="0"/>
            </a:lvl2pPr>
            <a:lvl3pPr lvl="2">
              <a:defRPr lang="en-US" sz="1400" dirty="0"/>
            </a:lvl3pPr>
            <a:lvl4pPr lvl="3">
              <a:defRPr lang="en-US" sz="1400" dirty="0"/>
            </a:lvl4pPr>
            <a:lvl5pPr lvl="4">
              <a:defRPr lang="en-US" sz="1400" dirty="0"/>
            </a:lvl5pPr>
            <a:lvl6pPr lvl="5">
              <a:defRPr lang="en-US" sz="1500" dirty="0"/>
            </a:lvl6pPr>
            <a:lvl7pPr lvl="6">
              <a:defRPr lang="en-US" sz="1500" dirty="0"/>
            </a:lvl7pPr>
            <a:lvl8pPr lvl="7">
              <a:defRPr lang="en-US" sz="1500" dirty="0"/>
            </a:lvl8pPr>
            <a:lvl9pPr lvl="8">
              <a:defRPr lang="en-US" sz="15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idx="2"/>
          </p:nvPr>
        </p:nvSpPr>
        <p:spPr>
          <a:xfrm>
            <a:off x="4712677" y="971550"/>
            <a:ext cx="4290646" cy="3657600"/>
          </a:xfrm>
        </p:spPr>
        <p:txBody>
          <a:bodyPr vert="horz" rtlCol="0"/>
          <a:lstStyle>
            <a:lvl1pPr lvl="0">
              <a:defRPr lang="en-US" sz="1400" dirty="0"/>
            </a:lvl1pPr>
            <a:lvl2pPr lvl="1">
              <a:defRPr lang="en-US" sz="1400" dirty="0"/>
            </a:lvl2pPr>
            <a:lvl3pPr lvl="2">
              <a:defRPr lang="en-US" sz="1400" dirty="0"/>
            </a:lvl3pPr>
            <a:lvl4pPr lvl="3">
              <a:defRPr lang="en-US" sz="1400" dirty="0"/>
            </a:lvl4pPr>
            <a:lvl5pPr lvl="4">
              <a:defRPr lang="en-US" sz="1400" dirty="0"/>
            </a:lvl5pPr>
            <a:lvl6pPr lvl="5">
              <a:defRPr lang="en-US" sz="1500" dirty="0"/>
            </a:lvl6pPr>
            <a:lvl7pPr lvl="6">
              <a:defRPr lang="en-US" sz="1500" dirty="0"/>
            </a:lvl7pPr>
            <a:lvl8pPr lvl="7">
              <a:defRPr lang="en-US" sz="1500" dirty="0"/>
            </a:lvl8pPr>
            <a:lvl9pPr lvl="8">
              <a:defRPr lang="en-US" sz="15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2" descr="C:\Users\10630824\Desktop\Microot template\LTI logo (2).png"/>
          <p:cNvPicPr>
            <a:picLocks noChangeAspect="1" noChangeArrowheads="1"/>
          </p:cNvPicPr>
          <p:nvPr userDrawn="1"/>
        </p:nvPicPr>
        <p:blipFill>
          <a:blip r:embed="rId2"/>
          <a:stretch>
            <a:fillRect/>
          </a:stretch>
        </p:blipFill>
        <p:spPr>
          <a:xfrm>
            <a:off x="214604" y="4755049"/>
            <a:ext cx="426695" cy="249287"/>
          </a:xfrm>
          <a:prstGeom prst="rect">
            <a:avLst/>
          </a:prstGeom>
          <a:noFill/>
        </p:spPr>
      </p:pic>
      <p:pic>
        <p:nvPicPr>
          <p:cNvPr id="6" name="Picture 3" descr="C:\Users\10630824\Desktop\Microot template\corners (3).png"/>
          <p:cNvPicPr>
            <a:picLocks noChangeAspect="1" noChangeArrowheads="1"/>
          </p:cNvPicPr>
          <p:nvPr userDrawn="1"/>
        </p:nvPicPr>
        <p:blipFill>
          <a:blip r:embed="rId3"/>
          <a:stretch>
            <a:fillRect/>
          </a:stretch>
        </p:blipFill>
        <p:spPr>
          <a:xfrm>
            <a:off x="7856377" y="3907747"/>
            <a:ext cx="1430176" cy="1649166"/>
          </a:xfrm>
          <a:prstGeom prst="rect">
            <a:avLst/>
          </a:prstGeom>
          <a:noFill/>
        </p:spPr>
      </p:pic>
      <p:sp>
        <p:nvSpPr>
          <p:cNvPr id="7" name="Rectangle 7"/>
          <p:cNvSpPr/>
          <p:nvPr userDrawn="1"/>
        </p:nvSpPr>
        <p:spPr>
          <a:xfrm>
            <a:off x="8499435" y="4824116"/>
            <a:ext cx="364703" cy="276999"/>
          </a:xfrm>
          <a:prstGeom prst="rect">
            <a:avLst/>
          </a:prstGeom>
        </p:spPr>
        <p:txBody>
          <a:bodyPr vert="horz" wrap="none" rtlCol="0">
            <a:spAutoFit/>
          </a:bodyPr>
          <a:lstStyle/>
          <a:p>
            <a:pPr marL="0" marR="0" lvl="0" indent="0" algn="ctr" rtl="0">
              <a:lnSpc>
                <a:spcPct val="100000"/>
              </a:lnSpc>
              <a:spcBef>
                <a:spcPct val="0"/>
              </a:spcBef>
              <a:spcAft>
                <a:spcPct val="0"/>
              </a:spcAft>
              <a:buNone/>
            </a:pPr>
            <a:fld id="{29CA1F22-70CA-499F-85FE-763F28678BA1}" type="slidenum">
              <a:t>‹#›</a:t>
            </a:fld>
            <a:endParaRPr lang="uk-UA" sz="1200" i="0" u="none" strike="noStrike" cap="none" spc="0" baseline="0" dirty="0">
              <a:ln>
                <a:noFill/>
              </a:ln>
              <a:solidFill>
                <a:schemeClr val="bg1"/>
              </a:solidFill>
              <a:latin typeface="Calibri Light"/>
            </a:endParaRPr>
          </a:p>
        </p:txBody>
      </p:sp>
      <p:pic>
        <p:nvPicPr>
          <p:cNvPr id="8" name="Picture 4" descr="C:\Users\10630824\Desktop\Microot template\corners (2).png"/>
          <p:cNvPicPr>
            <a:picLocks noChangeAspect="1" noChangeArrowheads="1"/>
          </p:cNvPicPr>
          <p:nvPr userDrawn="1"/>
        </p:nvPicPr>
        <p:blipFill>
          <a:blip r:embed="rId4"/>
          <a:stretch>
            <a:fillRect/>
          </a:stretch>
        </p:blipFill>
        <p:spPr>
          <a:xfrm flipH="1">
            <a:off x="-25392" y="-30236"/>
            <a:ext cx="688705" cy="699796"/>
          </a:xfrm>
          <a:prstGeom prst="rect">
            <a:avLst/>
          </a:prstGeom>
          <a:noFill/>
        </p:spPr>
      </p:pic>
      <p:sp>
        <p:nvSpPr>
          <p:cNvPr id="9" name="TextBox 9"/>
          <p:cNvSpPr txBox="1"/>
          <p:nvPr userDrawn="1"/>
        </p:nvSpPr>
        <p:spPr>
          <a:xfrm>
            <a:off x="3086252" y="4849623"/>
            <a:ext cx="2959099" cy="215444"/>
          </a:xfrm>
          <a:prstGeom prst="rect">
            <a:avLst/>
          </a:prstGeom>
          <a:noFill/>
        </p:spPr>
        <p:txBody>
          <a:bodyPr vert="horz" wrap="square" rtlCol="0">
            <a:spAutoFit/>
          </a:bodyPr>
          <a:lstStyle/>
          <a:p>
            <a:pPr algn="ctr"/>
            <a:r>
              <a:rPr lang="en-US" sz="800" dirty="0">
                <a:solidFill>
                  <a:srgbClr val="7C7C7C"/>
                </a:solidFill>
                <a:latin typeface="Calibri Light"/>
              </a:rPr>
              <a:t>©Larsen &amp; Toubro Infotech Ltd. Privileged and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 name="Picture 14" descr="C:\Users\10630824\Desktop\Microot template\poly.emf"/>
          <p:cNvPicPr>
            <a:picLocks noChangeAspect="1" noChangeArrowheads="1"/>
          </p:cNvPicPr>
          <p:nvPr userDrawn="1"/>
        </p:nvPicPr>
        <p:blipFill>
          <a:blip r:embed="rId2"/>
          <a:stretch>
            <a:fillRect/>
          </a:stretch>
        </p:blipFill>
        <p:spPr>
          <a:xfrm>
            <a:off x="-9332" y="456328"/>
            <a:ext cx="9153331" cy="4670401"/>
          </a:xfrm>
          <a:prstGeom prst="rect">
            <a:avLst/>
          </a:prstGeom>
          <a:noFill/>
        </p:spPr>
      </p:pic>
      <p:sp>
        <p:nvSpPr>
          <p:cNvPr id="3" name="Rectangle 83"/>
          <p:cNvSpPr>
            <a:spLocks noGrp="1" noChangeArrowheads="1"/>
          </p:cNvSpPr>
          <p:nvPr>
            <p:ph type="title"/>
          </p:nvPr>
        </p:nvSpPr>
        <p:spPr>
          <a:xfrm>
            <a:off x="1348104" y="2269550"/>
            <a:ext cx="5561624" cy="430887"/>
          </a:xfrm>
          <a:noFill/>
          <a:ln w="9525">
            <a:noFill/>
            <a:miter lim="800000"/>
          </a:ln>
        </p:spPr>
        <p:txBody>
          <a:bodyPr vert="horz" rtlCol="0" anchor="t"/>
          <a:lstStyle>
            <a:lvl1pPr lvl="0">
              <a:defRPr lang="en-US" sz="2700" i="0" dirty="0">
                <a:solidFill>
                  <a:srgbClr val="2C2D8B"/>
                </a:solidFill>
                <a:latin typeface="Calibri Light"/>
              </a:defRPr>
            </a:lvl1pPr>
          </a:lstStyle>
          <a:p>
            <a:pPr lvl="0"/>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defRPr lang="en-US" dirty="0">
                <a:latin typeface="+mn-lt"/>
              </a:defRPr>
            </a:lvl1pPr>
          </a:lstStyle>
          <a:p>
            <a:r>
              <a:rPr lang="en-US" dirty="0"/>
              <a:t>Click to Edit Master Title Style</a:t>
            </a:r>
          </a:p>
        </p:txBody>
      </p:sp>
      <p:pic>
        <p:nvPicPr>
          <p:cNvPr id="3" name="Picture 3" descr="C:\Users\10630824\Desktop\Microot template\corners (3).png"/>
          <p:cNvPicPr>
            <a:picLocks noChangeAspect="1" noChangeArrowheads="1"/>
          </p:cNvPicPr>
          <p:nvPr userDrawn="1"/>
        </p:nvPicPr>
        <p:blipFill>
          <a:blip r:embed="rId2"/>
          <a:stretch>
            <a:fillRect/>
          </a:stretch>
        </p:blipFill>
        <p:spPr>
          <a:xfrm>
            <a:off x="7856377" y="3907747"/>
            <a:ext cx="1430176" cy="1649166"/>
          </a:xfrm>
          <a:prstGeom prst="rect">
            <a:avLst/>
          </a:prstGeom>
          <a:noFill/>
        </p:spPr>
      </p:pic>
      <p:sp>
        <p:nvSpPr>
          <p:cNvPr id="4" name="Rectangle 5"/>
          <p:cNvSpPr/>
          <p:nvPr userDrawn="1"/>
        </p:nvSpPr>
        <p:spPr>
          <a:xfrm>
            <a:off x="8483655" y="4824116"/>
            <a:ext cx="396263" cy="307777"/>
          </a:xfrm>
          <a:prstGeom prst="rect">
            <a:avLst/>
          </a:prstGeom>
        </p:spPr>
        <p:txBody>
          <a:bodyPr vert="horz" wrap="none" rtlCol="0">
            <a:spAutoFit/>
          </a:bodyPr>
          <a:lstStyle/>
          <a:p>
            <a:pPr marL="0" marR="0" lvl="0" indent="0" algn="ctr" rtl="0">
              <a:lnSpc>
                <a:spcPct val="100000"/>
              </a:lnSpc>
              <a:spcBef>
                <a:spcPct val="0"/>
              </a:spcBef>
              <a:spcAft>
                <a:spcPct val="0"/>
              </a:spcAft>
              <a:buNone/>
            </a:pPr>
            <a:fld id="{46144DA3-D6C4-4D84-B47B-5703FFEC91BA}" type="slidenum">
              <a:t>‹#›</a:t>
            </a:fld>
            <a:endParaRPr lang="uk-UA" sz="1400" i="0" u="none" strike="noStrike" cap="none" spc="0" baseline="0" dirty="0">
              <a:ln>
                <a:noFill/>
              </a:ln>
              <a:solidFill>
                <a:schemeClr val="bg1"/>
              </a:solidFill>
              <a:latin typeface="Calibri Light"/>
            </a:endParaRPr>
          </a:p>
        </p:txBody>
      </p:sp>
      <p:pic>
        <p:nvPicPr>
          <p:cNvPr id="5" name="Picture 4" descr="C:\Users\10630824\Desktop\Microot template\corners (2).png"/>
          <p:cNvPicPr>
            <a:picLocks noChangeAspect="1" noChangeArrowheads="1"/>
          </p:cNvPicPr>
          <p:nvPr userDrawn="1"/>
        </p:nvPicPr>
        <p:blipFill>
          <a:blip r:embed="rId3"/>
          <a:stretch>
            <a:fillRect/>
          </a:stretch>
        </p:blipFill>
        <p:spPr>
          <a:xfrm flipH="1">
            <a:off x="-25392" y="-30236"/>
            <a:ext cx="688705" cy="699796"/>
          </a:xfrm>
          <a:prstGeom prst="rect">
            <a:avLst/>
          </a:prstGeom>
          <a:noFill/>
        </p:spPr>
      </p:pic>
      <p:sp>
        <p:nvSpPr>
          <p:cNvPr id="6" name="TextBox 7"/>
          <p:cNvSpPr txBox="1"/>
          <p:nvPr userDrawn="1"/>
        </p:nvSpPr>
        <p:spPr>
          <a:xfrm>
            <a:off x="3086252" y="4849623"/>
            <a:ext cx="2959099" cy="215444"/>
          </a:xfrm>
          <a:prstGeom prst="rect">
            <a:avLst/>
          </a:prstGeom>
          <a:noFill/>
        </p:spPr>
        <p:txBody>
          <a:bodyPr vert="horz" wrap="square" rtlCol="0">
            <a:spAutoFit/>
          </a:bodyPr>
          <a:lstStyle/>
          <a:p>
            <a:pPr algn="ctr"/>
            <a:r>
              <a:rPr lang="en-US" sz="800" dirty="0">
                <a:solidFill>
                  <a:srgbClr val="7C7C7C"/>
                </a:solidFill>
                <a:latin typeface="Calibri Light"/>
              </a:rPr>
              <a:t>©Larsen &amp; Toubro Infotech Ltd. Privileged and Confidential</a:t>
            </a:r>
          </a:p>
        </p:txBody>
      </p:sp>
      <p:pic>
        <p:nvPicPr>
          <p:cNvPr id="7" name="Picture 2" descr="C:\Users\10630824\Desktop\Microot template\LTI logo (2).png"/>
          <p:cNvPicPr>
            <a:picLocks noChangeAspect="1" noChangeArrowheads="1"/>
          </p:cNvPicPr>
          <p:nvPr userDrawn="1"/>
        </p:nvPicPr>
        <p:blipFill>
          <a:blip r:embed="rId4"/>
          <a:stretch>
            <a:fillRect/>
          </a:stretch>
        </p:blipFill>
        <p:spPr>
          <a:xfrm>
            <a:off x="214604" y="4755049"/>
            <a:ext cx="426695" cy="249287"/>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2"/>
            <a:ext cx="2057400" cy="274637"/>
          </a:xfrm>
          <a:prstGeom prst="rect">
            <a:avLst/>
          </a:prstGeom>
        </p:spPr>
        <p:txBody>
          <a:bodyPr vert="horz" rtlCol="0"/>
          <a:lstStyle/>
          <a:p>
            <a:fld id="{74E47655-47C6-4DA8-8027-9F03857C2186}" type="datetime1">
              <a:t>11/26/2019</a:t>
            </a:fld>
            <a:endParaRPr lang="en-US" dirty="0"/>
          </a:p>
        </p:txBody>
      </p:sp>
      <p:sp>
        <p:nvSpPr>
          <p:cNvPr id="3" name="Footer Placeholder 2"/>
          <p:cNvSpPr>
            <a:spLocks noGrp="1"/>
          </p:cNvSpPr>
          <p:nvPr>
            <p:ph type="ftr" sz="quarter" idx="11"/>
          </p:nvPr>
        </p:nvSpPr>
        <p:spPr>
          <a:xfrm>
            <a:off x="3028950" y="4767262"/>
            <a:ext cx="3086100" cy="274637"/>
          </a:xfrm>
          <a:prstGeom prst="rect">
            <a:avLst/>
          </a:prstGeom>
        </p:spPr>
        <p:txBody>
          <a:bodyPr vert="horz" rtlCol="0"/>
          <a:lstStyle/>
          <a:p>
            <a:endParaRPr lang="en-US" dirty="0"/>
          </a:p>
        </p:txBody>
      </p:sp>
      <p:sp>
        <p:nvSpPr>
          <p:cNvPr id="4" name="Slide Number Placeholder 3"/>
          <p:cNvSpPr>
            <a:spLocks noGrp="1"/>
          </p:cNvSpPr>
          <p:nvPr>
            <p:ph type="sldNum" sz="quarter" idx="12"/>
          </p:nvPr>
        </p:nvSpPr>
        <p:spPr>
          <a:xfrm>
            <a:off x="6457950" y="4767262"/>
            <a:ext cx="2057400" cy="274637"/>
          </a:xfrm>
          <a:prstGeom prst="rect">
            <a:avLst/>
          </a:prstGeom>
        </p:spPr>
        <p:txBody>
          <a:bodyPr vert="horz" rtlCol="0"/>
          <a:lstStyle/>
          <a:p>
            <a:fld id="{7625F747-1993-4DAA-BE9D-ACBFAFECC704}" type="slidenum">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2"/>
        </a:solidFill>
        <a:effectLst/>
      </p:bgPr>
    </p:bg>
    <p:spTree>
      <p:nvGrpSpPr>
        <p:cNvPr id="1" name=""/>
        <p:cNvGrpSpPr/>
        <p:nvPr/>
      </p:nvGrpSpPr>
      <p:grpSpPr>
        <a:xfrm>
          <a:off x="0" y="0"/>
          <a:ext cx="0" cy="0"/>
          <a:chOff x="0" y="0"/>
          <a:chExt cx="0" cy="0"/>
        </a:xfrm>
      </p:grpSpPr>
      <p:sp>
        <p:nvSpPr>
          <p:cNvPr id="2" name="Rectangle 84"/>
          <p:cNvSpPr>
            <a:spLocks noGrp="1" noChangeArrowheads="1"/>
          </p:cNvSpPr>
          <p:nvPr>
            <p:ph type="body" idx="1"/>
          </p:nvPr>
        </p:nvSpPr>
        <p:spPr>
          <a:xfrm>
            <a:off x="258189" y="731070"/>
            <a:ext cx="8615227" cy="3934236"/>
          </a:xfrm>
          <a:prstGeom prst="rect">
            <a:avLst/>
          </a:prstGeom>
          <a:noFill/>
          <a:ln>
            <a:noFill/>
          </a:ln>
        </p:spPr>
        <p:txBody>
          <a:bodyPr vert="horz" wrap="square" lIns="0" tIns="0" rIns="0" bIns="0" numCol="1" rtlCol="0" anchor="t"/>
          <a:lstStyle/>
          <a:p>
            <a:pPr lvl="0"/>
            <a:r>
              <a:rPr lang="en-US" dirty="0"/>
              <a:t>Click to edit Master text styles</a:t>
            </a:r>
          </a:p>
          <a:p>
            <a:pPr lvl="1"/>
            <a:r>
              <a:rPr lang="en-US" dirty="0"/>
              <a:t>Second level</a:t>
            </a:r>
          </a:p>
          <a:p>
            <a:pPr lvl="2"/>
            <a:r>
              <a:rPr lang="en-US" dirty="0"/>
              <a:t>Third level</a:t>
            </a:r>
          </a:p>
        </p:txBody>
      </p:sp>
      <p:sp>
        <p:nvSpPr>
          <p:cNvPr id="3" name="Rectangle 83"/>
          <p:cNvSpPr>
            <a:spLocks noGrp="1" noChangeArrowheads="1"/>
          </p:cNvSpPr>
          <p:nvPr>
            <p:ph type="title"/>
          </p:nvPr>
        </p:nvSpPr>
        <p:spPr>
          <a:xfrm>
            <a:off x="269878" y="240427"/>
            <a:ext cx="8594260" cy="384721"/>
          </a:xfrm>
          <a:prstGeom prst="rect">
            <a:avLst/>
          </a:prstGeom>
          <a:noFill/>
          <a:ln w="12700">
            <a:noFill/>
            <a:miter lim="800000"/>
          </a:ln>
        </p:spPr>
        <p:txBody>
          <a:bodyPr vert="horz" wrap="square" lIns="0" tIns="0" rIns="0" bIns="0" numCol="1" rtlCol="0" anchor="t">
            <a:spAutoFit/>
          </a:bodyPr>
          <a:lstStyle/>
          <a:p>
            <a:pPr lvl="0"/>
            <a:r>
              <a:rPr lang="en-US" dirty="0"/>
              <a:t>Click to Edit Master Title</a:t>
            </a:r>
          </a:p>
        </p:txBody>
      </p:sp>
      <p:sp>
        <p:nvSpPr>
          <p:cNvPr id="4" name="TextBox 14"/>
          <p:cNvSpPr txBox="1"/>
          <p:nvPr userDrawn="1"/>
        </p:nvSpPr>
        <p:spPr>
          <a:xfrm>
            <a:off x="3086252" y="4849623"/>
            <a:ext cx="2959099" cy="215444"/>
          </a:xfrm>
          <a:prstGeom prst="rect">
            <a:avLst/>
          </a:prstGeom>
          <a:noFill/>
        </p:spPr>
        <p:txBody>
          <a:bodyPr vert="horz" wrap="square" lIns="91440" tIns="45720" rIns="91440" bIns="45720" rtlCol="0">
            <a:spAutoFit/>
          </a:bodyPr>
          <a:lstStyle/>
          <a:p>
            <a:pPr algn="ctr"/>
            <a:r>
              <a:rPr lang="en-US" sz="800" dirty="0">
                <a:solidFill>
                  <a:srgbClr val="7C7C7C"/>
                </a:solidFill>
                <a:latin typeface="Calibri Light"/>
              </a:rPr>
              <a:t>©Larsen &amp; Toubro Infotech Ltd. Privileged and Confidential</a:t>
            </a:r>
          </a:p>
        </p:txBody>
      </p:sp>
      <p:pic>
        <p:nvPicPr>
          <p:cNvPr id="5" name="Picture 2" descr="C:\Users\10630824\Desktop\Microot template\LTI logo (2).png"/>
          <p:cNvPicPr>
            <a:picLocks noChangeAspect="1" noChangeArrowheads="1"/>
          </p:cNvPicPr>
          <p:nvPr userDrawn="1"/>
        </p:nvPicPr>
        <p:blipFill>
          <a:blip r:embed="rId7"/>
          <a:stretch>
            <a:fillRect/>
          </a:stretch>
        </p:blipFill>
        <p:spPr>
          <a:xfrm>
            <a:off x="214604" y="4755049"/>
            <a:ext cx="426695" cy="249287"/>
          </a:xfrm>
          <a:prstGeom prst="rect">
            <a:avLst/>
          </a:prstGeom>
          <a:noFill/>
        </p:spPr>
      </p:pic>
      <p:pic>
        <p:nvPicPr>
          <p:cNvPr id="6" name="Picture 3" descr="C:\Users\10630824\Desktop\Microot template\corners (3).png"/>
          <p:cNvPicPr>
            <a:picLocks noChangeAspect="1" noChangeArrowheads="1"/>
          </p:cNvPicPr>
          <p:nvPr userDrawn="1"/>
        </p:nvPicPr>
        <p:blipFill>
          <a:blip r:embed="rId8"/>
          <a:stretch>
            <a:fillRect/>
          </a:stretch>
        </p:blipFill>
        <p:spPr>
          <a:xfrm>
            <a:off x="7856377" y="3907747"/>
            <a:ext cx="1430176" cy="1649166"/>
          </a:xfrm>
          <a:prstGeom prst="rect">
            <a:avLst/>
          </a:prstGeom>
          <a:noFill/>
        </p:spPr>
      </p:pic>
      <p:sp>
        <p:nvSpPr>
          <p:cNvPr id="7" name="Rectangle 8"/>
          <p:cNvSpPr/>
          <p:nvPr userDrawn="1"/>
        </p:nvSpPr>
        <p:spPr>
          <a:xfrm>
            <a:off x="8483655" y="4824116"/>
            <a:ext cx="396263" cy="307777"/>
          </a:xfrm>
          <a:prstGeom prst="rect">
            <a:avLst/>
          </a:prstGeom>
        </p:spPr>
        <p:txBody>
          <a:bodyPr vert="horz" wrap="none" lIns="91440" tIns="45720" rIns="91440" bIns="45720" rtlCol="0">
            <a:spAutoFit/>
          </a:bodyPr>
          <a:lstStyle/>
          <a:p>
            <a:pPr marL="0" marR="0" lvl="0" indent="0" algn="ctr" rtl="0">
              <a:lnSpc>
                <a:spcPct val="100000"/>
              </a:lnSpc>
              <a:spcBef>
                <a:spcPct val="0"/>
              </a:spcBef>
              <a:spcAft>
                <a:spcPct val="0"/>
              </a:spcAft>
              <a:buNone/>
            </a:pPr>
            <a:fld id="{154170D9-2BF5-400D-9264-EDFEA149D40D}" type="slidenum">
              <a:t>‹#›</a:t>
            </a:fld>
            <a:endParaRPr lang="uk-UA" sz="1400" i="0" u="none" strike="noStrike" cap="none" spc="0" baseline="0" dirty="0">
              <a:ln>
                <a:noFill/>
              </a:ln>
              <a:solidFill>
                <a:schemeClr val="bg1"/>
              </a:solidFill>
              <a:latin typeface="Calibri Light"/>
            </a:endParaRPr>
          </a:p>
        </p:txBody>
      </p:sp>
      <p:pic>
        <p:nvPicPr>
          <p:cNvPr id="8" name="Picture 4" descr="C:\Users\10630824\Desktop\Microot template\corners (2).png"/>
          <p:cNvPicPr>
            <a:picLocks noChangeAspect="1" noChangeArrowheads="1"/>
          </p:cNvPicPr>
          <p:nvPr userDrawn="1"/>
        </p:nvPicPr>
        <p:blipFill>
          <a:blip r:embed="rId9"/>
          <a:stretch>
            <a:fillRect/>
          </a:stretch>
        </p:blipFill>
        <p:spPr>
          <a:xfrm flipH="1">
            <a:off x="-18304" y="-37324"/>
            <a:ext cx="688705" cy="699796"/>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lvl="0" algn="l" rtl="0">
        <a:spcBef>
          <a:spcPct val="0"/>
        </a:spcBef>
        <a:spcAft>
          <a:spcPct val="0"/>
        </a:spcAft>
        <a:defRPr lang="en-US" sz="2500" i="0" baseline="0" dirty="0">
          <a:solidFill>
            <a:srgbClr val="2C2D8B"/>
          </a:solidFill>
          <a:latin typeface="Calibri Light"/>
        </a:defRPr>
      </a:lvl1pPr>
      <a:lvl2pPr lvl="1" algn="l" rtl="0">
        <a:spcBef>
          <a:spcPct val="0"/>
        </a:spcBef>
        <a:spcAft>
          <a:spcPct val="0"/>
        </a:spcAft>
        <a:defRPr lang="en-US" sz="2000" dirty="0">
          <a:solidFill>
            <a:schemeClr val="accent1"/>
          </a:solidFill>
          <a:latin typeface="Arial"/>
        </a:defRPr>
      </a:lvl2pPr>
      <a:lvl3pPr lvl="2" algn="l" rtl="0">
        <a:spcBef>
          <a:spcPct val="0"/>
        </a:spcBef>
        <a:spcAft>
          <a:spcPct val="0"/>
        </a:spcAft>
        <a:defRPr lang="en-US" sz="2000" dirty="0">
          <a:solidFill>
            <a:schemeClr val="accent1"/>
          </a:solidFill>
          <a:latin typeface="Arial"/>
        </a:defRPr>
      </a:lvl3pPr>
      <a:lvl4pPr lvl="3" algn="l" rtl="0">
        <a:spcBef>
          <a:spcPct val="0"/>
        </a:spcBef>
        <a:spcAft>
          <a:spcPct val="0"/>
        </a:spcAft>
        <a:defRPr lang="en-US" sz="2000" dirty="0">
          <a:solidFill>
            <a:schemeClr val="accent1"/>
          </a:solidFill>
          <a:latin typeface="Arial"/>
        </a:defRPr>
      </a:lvl4pPr>
      <a:lvl5pPr lvl="4" algn="l" rtl="0">
        <a:spcBef>
          <a:spcPct val="0"/>
        </a:spcBef>
        <a:spcAft>
          <a:spcPct val="0"/>
        </a:spcAft>
        <a:defRPr lang="en-US" sz="2000" dirty="0">
          <a:solidFill>
            <a:schemeClr val="accent1"/>
          </a:solidFill>
          <a:latin typeface="Arial"/>
        </a:defRPr>
      </a:lvl5pPr>
      <a:lvl6pPr marL="389626" lvl="5" algn="l" rtl="0">
        <a:spcBef>
          <a:spcPct val="0"/>
        </a:spcBef>
        <a:spcAft>
          <a:spcPct val="0"/>
        </a:spcAft>
        <a:defRPr lang="en-US" sz="2000" dirty="0">
          <a:solidFill>
            <a:schemeClr val="accent1"/>
          </a:solidFill>
          <a:latin typeface="Arial"/>
        </a:defRPr>
      </a:lvl6pPr>
      <a:lvl7pPr marL="779252" lvl="6" algn="l" rtl="0">
        <a:spcBef>
          <a:spcPct val="0"/>
        </a:spcBef>
        <a:spcAft>
          <a:spcPct val="0"/>
        </a:spcAft>
        <a:defRPr lang="en-US" sz="2000" dirty="0">
          <a:solidFill>
            <a:schemeClr val="accent1"/>
          </a:solidFill>
          <a:latin typeface="Arial"/>
        </a:defRPr>
      </a:lvl7pPr>
      <a:lvl8pPr marL="1168878" lvl="7" algn="l" rtl="0">
        <a:spcBef>
          <a:spcPct val="0"/>
        </a:spcBef>
        <a:spcAft>
          <a:spcPct val="0"/>
        </a:spcAft>
        <a:defRPr lang="en-US" sz="2000" dirty="0">
          <a:solidFill>
            <a:schemeClr val="accent1"/>
          </a:solidFill>
          <a:latin typeface="Arial"/>
        </a:defRPr>
      </a:lvl8pPr>
      <a:lvl9pPr marL="1558503" lvl="8" algn="l" rtl="0">
        <a:spcBef>
          <a:spcPct val="0"/>
        </a:spcBef>
        <a:spcAft>
          <a:spcPct val="0"/>
        </a:spcAft>
        <a:defRPr lang="en-US" sz="2000" dirty="0">
          <a:solidFill>
            <a:schemeClr val="accent1"/>
          </a:solidFill>
          <a:latin typeface="Arial"/>
        </a:defRPr>
      </a:lvl9pPr>
    </p:titleStyle>
    <p:bodyStyle>
      <a:lvl1pPr marL="146110" lvl="0" indent="-146110" algn="l" rtl="0">
        <a:spcBef>
          <a:spcPct val="75000"/>
        </a:spcBef>
        <a:spcAft>
          <a:spcPct val="0"/>
        </a:spcAft>
        <a:buFont typeface="Wingdings"/>
        <a:buChar char=""/>
        <a:defRPr lang="en-US" sz="1600" i="0" dirty="0">
          <a:solidFill>
            <a:srgbClr val="000000"/>
          </a:solidFill>
          <a:latin typeface="Calibri Light"/>
        </a:defRPr>
      </a:lvl1pPr>
      <a:lvl2pPr marL="293573" lvl="1" indent="-146110" algn="l" rtl="0">
        <a:spcBef>
          <a:spcPct val="25000"/>
        </a:spcBef>
        <a:spcAft>
          <a:spcPct val="0"/>
        </a:spcAft>
        <a:buSzPct val="80000"/>
        <a:buFont typeface="Wingdings"/>
        <a:buChar char=""/>
        <a:defRPr lang="en-US" sz="1600" i="0" dirty="0">
          <a:solidFill>
            <a:srgbClr val="000000"/>
          </a:solidFill>
          <a:latin typeface="Calibri Light"/>
        </a:defRPr>
      </a:lvl2pPr>
      <a:lvl3pPr marL="441035" lvl="2" indent="-146110" algn="l" rtl="0">
        <a:spcBef>
          <a:spcPct val="25000"/>
        </a:spcBef>
        <a:spcAft>
          <a:spcPct val="0"/>
        </a:spcAft>
        <a:buSzPct val="70000"/>
        <a:buFont typeface="Wingdings"/>
        <a:buChar char=""/>
        <a:defRPr lang="en-US" sz="1600" i="0" dirty="0">
          <a:solidFill>
            <a:srgbClr val="000000"/>
          </a:solidFill>
          <a:latin typeface="Calibri Light"/>
        </a:defRPr>
      </a:lvl3pPr>
      <a:lvl4pPr marL="584439" lvl="3" indent="-142051" algn="l" rtl="0">
        <a:spcBef>
          <a:spcPct val="25000"/>
        </a:spcBef>
        <a:spcAft>
          <a:spcPct val="0"/>
        </a:spcAft>
        <a:buFont typeface="Arial"/>
        <a:buChar char="•"/>
        <a:defRPr lang="en-US" sz="1600" i="0" dirty="0">
          <a:solidFill>
            <a:srgbClr val="000000"/>
          </a:solidFill>
          <a:latin typeface="Calibri Light"/>
        </a:defRPr>
      </a:lvl4pPr>
      <a:lvl5pPr marL="726489" lvl="4" indent="-140697" algn="l" rtl="0">
        <a:spcBef>
          <a:spcPct val="25000"/>
        </a:spcBef>
        <a:spcAft>
          <a:spcPct val="0"/>
        </a:spcAft>
        <a:buFont typeface="Arial"/>
        <a:buChar char="•"/>
        <a:defRPr lang="en-US" sz="1600" i="0" dirty="0">
          <a:solidFill>
            <a:srgbClr val="000000"/>
          </a:solidFill>
          <a:latin typeface="Calibri Light"/>
        </a:defRPr>
      </a:lvl5pPr>
      <a:lvl6pPr marL="1116116" lvl="5" indent="-140697" algn="l" rtl="0">
        <a:spcBef>
          <a:spcPct val="25000"/>
        </a:spcBef>
        <a:spcAft>
          <a:spcPct val="0"/>
        </a:spcAft>
        <a:buClr>
          <a:schemeClr val="tx2"/>
        </a:buClr>
        <a:buFont typeface="Symbol"/>
        <a:buChar char="·"/>
        <a:defRPr lang="en-US" sz="1200" dirty="0">
          <a:solidFill>
            <a:srgbClr val="53565A"/>
          </a:solidFill>
          <a:latin typeface="+mn-lt"/>
        </a:defRPr>
      </a:lvl6pPr>
      <a:lvl7pPr marL="1505742" lvl="6" indent="-140697" algn="l" rtl="0">
        <a:spcBef>
          <a:spcPct val="25000"/>
        </a:spcBef>
        <a:spcAft>
          <a:spcPct val="0"/>
        </a:spcAft>
        <a:buClr>
          <a:schemeClr val="tx2"/>
        </a:buClr>
        <a:buFont typeface="Symbol"/>
        <a:buChar char="·"/>
        <a:defRPr lang="en-US" sz="1200" dirty="0">
          <a:solidFill>
            <a:srgbClr val="53565A"/>
          </a:solidFill>
          <a:latin typeface="+mn-lt"/>
        </a:defRPr>
      </a:lvl7pPr>
      <a:lvl8pPr marL="1895368" lvl="7" indent="-140697" algn="l" rtl="0">
        <a:spcBef>
          <a:spcPct val="25000"/>
        </a:spcBef>
        <a:spcAft>
          <a:spcPct val="0"/>
        </a:spcAft>
        <a:buClr>
          <a:schemeClr val="tx2"/>
        </a:buClr>
        <a:buFont typeface="Symbol"/>
        <a:buChar char="·"/>
        <a:defRPr lang="en-US" sz="1200" dirty="0">
          <a:solidFill>
            <a:srgbClr val="53565A"/>
          </a:solidFill>
          <a:latin typeface="+mn-lt"/>
        </a:defRPr>
      </a:lvl8pPr>
      <a:lvl9pPr marL="2284994" lvl="8" indent="-140697" algn="l" rtl="0">
        <a:spcBef>
          <a:spcPct val="25000"/>
        </a:spcBef>
        <a:spcAft>
          <a:spcPct val="0"/>
        </a:spcAft>
        <a:buClr>
          <a:schemeClr val="tx2"/>
        </a:buClr>
        <a:buFont typeface="Symbol"/>
        <a:buChar char="·"/>
        <a:defRPr lang="en-US" sz="1200" dirty="0">
          <a:solidFill>
            <a:srgbClr val="53565A"/>
          </a:solidFill>
          <a:latin typeface="+mn-lt"/>
        </a:defRPr>
      </a:lvl9pPr>
    </p:bodyStyle>
    <p:otherStyle>
      <a:lvl1pPr marL="0" lvl="0" algn="l" rtl="0">
        <a:defRPr lang="en-US" sz="1500" dirty="0">
          <a:solidFill>
            <a:schemeClr val="tx1"/>
          </a:solidFill>
          <a:latin typeface="+mn-lt"/>
        </a:defRPr>
      </a:lvl1pPr>
      <a:lvl2pPr marL="389626" lvl="1" algn="l" rtl="0">
        <a:defRPr lang="en-US" sz="1500" dirty="0">
          <a:solidFill>
            <a:schemeClr val="tx1"/>
          </a:solidFill>
          <a:latin typeface="+mn-lt"/>
        </a:defRPr>
      </a:lvl2pPr>
      <a:lvl3pPr marL="779252" lvl="2" algn="l" rtl="0">
        <a:defRPr lang="en-US" sz="1500" dirty="0">
          <a:solidFill>
            <a:schemeClr val="tx1"/>
          </a:solidFill>
          <a:latin typeface="+mn-lt"/>
        </a:defRPr>
      </a:lvl3pPr>
      <a:lvl4pPr marL="1168878" lvl="3" algn="l" rtl="0">
        <a:defRPr lang="en-US" sz="1500" dirty="0">
          <a:solidFill>
            <a:schemeClr val="tx1"/>
          </a:solidFill>
          <a:latin typeface="+mn-lt"/>
        </a:defRPr>
      </a:lvl4pPr>
      <a:lvl5pPr marL="1558503" lvl="4" algn="l" rtl="0">
        <a:defRPr lang="en-US" sz="1500" dirty="0">
          <a:solidFill>
            <a:schemeClr val="tx1"/>
          </a:solidFill>
          <a:latin typeface="+mn-lt"/>
        </a:defRPr>
      </a:lvl5pPr>
      <a:lvl6pPr marL="1948129" lvl="5" algn="l" rtl="0">
        <a:defRPr lang="en-US" sz="1500" dirty="0">
          <a:solidFill>
            <a:schemeClr val="tx1"/>
          </a:solidFill>
          <a:latin typeface="+mn-lt"/>
        </a:defRPr>
      </a:lvl6pPr>
      <a:lvl7pPr marL="2337755" lvl="6" algn="l" rtl="0">
        <a:defRPr lang="en-US" sz="1500" dirty="0">
          <a:solidFill>
            <a:schemeClr val="tx1"/>
          </a:solidFill>
          <a:latin typeface="+mn-lt"/>
        </a:defRPr>
      </a:lvl7pPr>
      <a:lvl8pPr marL="2727380" lvl="7" algn="l" rtl="0">
        <a:defRPr lang="en-US" sz="1500" dirty="0">
          <a:solidFill>
            <a:schemeClr val="tx1"/>
          </a:solidFill>
          <a:latin typeface="+mn-lt"/>
        </a:defRPr>
      </a:lvl8pPr>
      <a:lvl9pPr marL="3117007" lvl="8" algn="l" rtl="0">
        <a:defRPr lang="en-US" sz="1500" dirty="0">
          <a:solidFill>
            <a:schemeClr val="tx1"/>
          </a:solidFill>
          <a:latin typeface="+mn-l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ideMaster2">
    <p:bg>
      <p:bgRef idx="1001">
        <a:schemeClr val="bg1"/>
      </p:bgRef>
    </p:b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3"/>
          <a:stretch>
            <a:fillRect/>
          </a:stretch>
        </p:blipFill>
        <p:spPr>
          <a:xfrm>
            <a:off x="3476114" y="1785786"/>
            <a:ext cx="2191771" cy="1571927"/>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Subtitle 4"/>
          <p:cNvSpPr>
            <a:spLocks noGrp="1"/>
          </p:cNvSpPr>
          <p:nvPr>
            <p:ph type="subTitle"/>
          </p:nvPr>
        </p:nvSpPr>
        <p:spPr/>
        <p:txBody>
          <a:bodyPr vert="horz" rtlCol="0"/>
          <a:lstStyle/>
          <a:p>
            <a:r>
              <a:rPr lang="en-US" sz="2400" b="1" i="1" u="sng" dirty="0">
                <a:latin typeface="Calibri"/>
              </a:rPr>
              <a:t>Group Members:-</a:t>
            </a:r>
          </a:p>
          <a:p>
            <a:pPr marL="342900" indent="-342900">
              <a:buFont typeface="+mj-lt"/>
              <a:buAutoNum type="arabicPeriod"/>
            </a:pPr>
            <a:r>
              <a:rPr lang="en-US" sz="2000" dirty="0" err="1"/>
              <a:t>Sneha</a:t>
            </a:r>
            <a:r>
              <a:rPr lang="en-US" sz="2000" dirty="0"/>
              <a:t> </a:t>
            </a:r>
            <a:r>
              <a:rPr lang="en-US" sz="2000" dirty="0" err="1"/>
              <a:t>Malav</a:t>
            </a:r>
          </a:p>
          <a:p>
            <a:pPr marL="342900" indent="-342900">
              <a:buFont typeface="+mj-lt"/>
              <a:buAutoNum type="arabicPeriod"/>
            </a:pPr>
            <a:r>
              <a:rPr lang="en-US" sz="2000" dirty="0" err="1"/>
              <a:t>Hansie </a:t>
            </a:r>
            <a:r>
              <a:rPr lang="en-US" sz="2000" dirty="0"/>
              <a:t>George</a:t>
            </a:r>
          </a:p>
          <a:p>
            <a:pPr marL="342900" indent="-342900">
              <a:buFont typeface="+mj-lt"/>
              <a:buAutoNum type="arabicPeriod"/>
            </a:pPr>
            <a:r>
              <a:rPr lang="en-US" sz="2000" dirty="0"/>
              <a:t>Virendra</a:t>
            </a:r>
            <a:r>
              <a:rPr lang="en-US" sz="2000" dirty="0" err="1"/>
              <a:t> Kumawat</a:t>
            </a:r>
          </a:p>
          <a:p>
            <a:pPr marL="342900" indent="-342900">
              <a:buFont typeface="+mj-lt"/>
              <a:buAutoNum type="arabicPeriod"/>
            </a:pPr>
            <a:r>
              <a:rPr lang="en-US" sz="2000" dirty="0" err="1"/>
              <a:t>Akanksha</a:t>
            </a:r>
            <a:r>
              <a:rPr lang="en-US" sz="2000" dirty="0"/>
              <a:t> Bhat</a:t>
            </a:r>
          </a:p>
          <a:p>
            <a:pPr marL="342900" indent="-342900">
              <a:buFont typeface="+mj-lt"/>
              <a:buAutoNum type="arabicPeriod"/>
            </a:pPr>
            <a:endParaRPr lang="en-US" dirty="0"/>
          </a:p>
        </p:txBody>
      </p:sp>
      <p:sp>
        <p:nvSpPr>
          <p:cNvPr id="3" name="Title 3"/>
          <p:cNvSpPr>
            <a:spLocks noGrp="1"/>
          </p:cNvSpPr>
          <p:nvPr>
            <p:ph type="title" idx="1"/>
          </p:nvPr>
        </p:nvSpPr>
        <p:spPr>
          <a:xfrm>
            <a:off x="1343219" y="696685"/>
            <a:ext cx="5561624" cy="487556"/>
          </a:xfrm>
        </p:spPr>
        <p:txBody>
          <a:bodyPr vert="horz" rtlCol="0"/>
          <a:lstStyle/>
          <a:p>
            <a:r>
              <a:rPr lang="en-US" sz="3200" b="1" i="1" dirty="0">
                <a:solidFill>
                  <a:schemeClr val="tx2"/>
                </a:solidFill>
                <a:latin typeface="Calibri"/>
              </a:rPr>
              <a:t>Scheme For FARMERS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2"/>
          <p:cNvSpPr>
            <a:spLocks noGrp="1"/>
          </p:cNvSpPr>
          <p:nvPr>
            <p:ph type="title" idx="1"/>
          </p:nvPr>
        </p:nvSpPr>
        <p:spPr/>
        <p:txBody>
          <a:bodyPr vert="horz" rtlCol="0"/>
          <a:lstStyle/>
          <a:p>
            <a:r>
              <a:rPr lang="en-US" dirty="0"/>
              <a:t>Snapshots :</a:t>
            </a:r>
          </a:p>
        </p:txBody>
      </p:sp>
      <p:sp>
        <p:nvSpPr>
          <p:cNvPr id="3" name="Content Placeholder 3"/>
          <p:cNvSpPr>
            <a:spLocks noGrp="1"/>
          </p:cNvSpPr>
          <p:nvPr>
            <p:ph idx="2"/>
          </p:nvPr>
        </p:nvSpPr>
        <p:spPr/>
        <p:txBody>
          <a:bodyPr vert="horz" rtlCol="0"/>
          <a:lstStyle/>
          <a:p>
            <a:r>
              <a:rPr lang="en-IN" sz="1600" b="1" i="1" dirty="0">
                <a:latin typeface="Calibri"/>
              </a:rPr>
              <a:t>Register Page</a:t>
            </a:r>
          </a:p>
        </p:txBody>
      </p:sp>
      <p:pic>
        <p:nvPicPr>
          <p:cNvPr id="4" name="Content Placeholder 6" descr="A screenshot of a cell phone&#10;&#10;Description automatically generated"/>
          <p:cNvPicPr>
            <a:picLocks noGrp="1" noChangeAspect="1"/>
          </p:cNvPicPr>
          <p:nvPr>
            <p:ph/>
          </p:nvPr>
        </p:nvPicPr>
        <p:blipFill>
          <a:blip r:embed="rId2"/>
          <a:stretch>
            <a:fillRect/>
          </a:stretch>
        </p:blipFill>
        <p:spPr>
          <a:xfrm>
            <a:off x="731672" y="939800"/>
            <a:ext cx="7576022" cy="37258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pPr>
              <a:buFont typeface="Wingdings"/>
              <a:buChar char=""/>
            </a:pPr>
            <a:r>
              <a:rPr lang="en-US" dirty="0"/>
              <a:t> In future we can also set the difficulty level to be adaptive i.e with every right answer the difficulty of the next question will increase and with every wrong answer the difficulty of the next question will decrease.</a:t>
            </a:r>
          </a:p>
          <a:p>
            <a:pPr>
              <a:buFont typeface="Wingdings"/>
              <a:buChar char=""/>
            </a:pPr>
            <a:r>
              <a:rPr lang="en-US" dirty="0"/>
              <a:t> We can also include negative marking to make the exam more competitive.</a:t>
            </a:r>
          </a:p>
          <a:p>
            <a:pPr>
              <a:buFont typeface="Wingdings"/>
              <a:buChar char=""/>
            </a:pPr>
            <a:r>
              <a:rPr lang="en-US" dirty="0"/>
              <a:t> We can also integrate feature that will prevent the user from navigating away from the exam window.</a:t>
            </a:r>
          </a:p>
          <a:p>
            <a:pPr>
              <a:buFont typeface="Wingdings"/>
              <a:buChar char=""/>
            </a:pPr>
            <a:r>
              <a:rPr lang="en-US" dirty="0"/>
              <a:t> We can also generate questions in such a way that the questions and their options would be visible to the user in a randomized manner so that no 2 users will get same questions at same time and even if they get same questions the options would be randomized. </a:t>
            </a:r>
          </a:p>
          <a:p>
            <a:pPr>
              <a:buFont typeface="Wingdings"/>
              <a:buChar char=""/>
            </a:pPr>
            <a:endParaRPr lang="en-US" dirty="0"/>
          </a:p>
        </p:txBody>
      </p:sp>
      <p:sp>
        <p:nvSpPr>
          <p:cNvPr id="3" name="Title 2"/>
          <p:cNvSpPr>
            <a:spLocks noGrp="1"/>
          </p:cNvSpPr>
          <p:nvPr>
            <p:ph type="title" idx="1"/>
          </p:nvPr>
        </p:nvSpPr>
        <p:spPr/>
        <p:txBody>
          <a:bodyPr vert="horz" rtlCol="0"/>
          <a:lstStyle/>
          <a:p>
            <a:r>
              <a:rPr lang="en-US" dirty="0"/>
              <a:t>Future Scope :</a:t>
            </a:r>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r>
              <a:rPr lang="en-US" dirty="0"/>
              <a:t>We would like to take a moment and thank each and everyone of the learning and development team for imparting us with all the knowledge that was required for making this project. Special thanks to </a:t>
            </a:r>
            <a:r>
              <a:rPr lang="en-US" dirty="0" err="1"/>
              <a:t>Majrul</a:t>
            </a:r>
            <a:r>
              <a:rPr lang="en-US" dirty="0"/>
              <a:t> sir for supporting us at each and every step and help us overcome any and all obstacles that we faced and </a:t>
            </a:r>
            <a:r>
              <a:rPr lang="en-US" dirty="0" err="1"/>
              <a:t>Santosh</a:t>
            </a:r>
            <a:r>
              <a:rPr lang="en-US" dirty="0"/>
              <a:t> sir for providing the necessary support whenever needed and lastly we would like to thank Dinesh sir for the encouragement that he provided </a:t>
            </a:r>
            <a:r>
              <a:rPr lang="en-US" dirty="0" err="1"/>
              <a:t>everytime</a:t>
            </a:r>
            <a:r>
              <a:rPr lang="en-US" dirty="0"/>
              <a:t>. Without collective efforts we would have not been able to make this project.</a:t>
            </a:r>
          </a:p>
          <a:p>
            <a:endParaRPr lang="en-US" dirty="0"/>
          </a:p>
          <a:p>
            <a:pPr marL="0" indent="0" algn="ctr">
              <a:buNone/>
            </a:pPr>
            <a:r>
              <a:rPr lang="en-IN" sz="4000" b="1" i="1" u="sng" dirty="0">
                <a:latin typeface="+mn-lt"/>
              </a:rPr>
              <a:t>THANK YOU</a:t>
            </a:r>
            <a:r>
              <a:rPr lang="en-US" dirty="0"/>
              <a:t> </a:t>
            </a:r>
          </a:p>
        </p:txBody>
      </p:sp>
      <p:sp>
        <p:nvSpPr>
          <p:cNvPr id="3" name="Title 2"/>
          <p:cNvSpPr>
            <a:spLocks noGrp="1"/>
          </p:cNvSpPr>
          <p:nvPr>
            <p:ph type="title" idx="1"/>
          </p:nvPr>
        </p:nvSpPr>
        <p:spPr/>
        <p:txBody>
          <a:bodyPr vert="horz" rtlCol="0"/>
          <a:lstStyle/>
          <a:p>
            <a:endParaRPr lang="en-US" dirty="0"/>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1"/>
          <p:cNvSpPr>
            <a:spLocks noGrp="1"/>
          </p:cNvSpPr>
          <p:nvPr>
            <p:ph/>
          </p:nvPr>
        </p:nvSpPr>
        <p:spPr>
          <a:xfrm>
            <a:off x="171916" y="824931"/>
            <a:ext cx="8615227" cy="3725082"/>
          </a:xfrm>
        </p:spPr>
        <p:txBody>
          <a:bodyPr vert="horz" rtlCol="0"/>
          <a:lstStyle/>
          <a:p>
            <a:pPr>
              <a:buFont typeface="Wingdings"/>
              <a:buChar char=""/>
            </a:pPr>
            <a:r>
              <a:rPr lang="en-US" dirty="0"/>
              <a:t>In this application there are two users:Farmer and Bidder who will simply login with their credentials that they have entered during the registration process. If the user is a first time user then they will have to register first and provide the necessary information.</a:t>
            </a:r>
          </a:p>
          <a:p>
            <a:pPr>
              <a:buFont typeface="Wingdings"/>
              <a:buChar char=""/>
            </a:pPr>
            <a:r>
              <a:rPr lang="en-US" dirty="0"/>
              <a:t> Once the user logs in to the system their respective homepages will be visible. </a:t>
            </a:r>
          </a:p>
          <a:p>
            <a:pPr>
              <a:buFont typeface="Wingdings"/>
              <a:buChar char=""/>
            </a:pPr>
            <a:r>
              <a:rPr lang="en-US" dirty="0"/>
              <a:t>Farmer  can      (i)Place Sell Requests</a:t>
            </a:r>
          </a:p>
          <a:p>
            <a:pPr marL="0" indent="0">
              <a:buFont typeface="Wingdings"/>
              <a:buNone/>
            </a:pPr>
            <a:r>
              <a:rPr lang="en-US" dirty="0"/>
              <a:t>                               (ii)View Sold Crop History</a:t>
            </a:r>
          </a:p>
          <a:p>
            <a:pPr marL="0" indent="0">
              <a:buFont typeface="Wingdings"/>
              <a:buNone/>
            </a:pPr>
            <a:r>
              <a:rPr lang="en-US" dirty="0"/>
              <a:t>                               (iii)View Market Place</a:t>
            </a:r>
          </a:p>
          <a:p>
            <a:pPr>
              <a:buFont typeface="Wingdings"/>
              <a:buChar char=""/>
            </a:pPr>
            <a:endParaRPr lang="en-US" dirty="0"/>
          </a:p>
          <a:p>
            <a:pPr marL="0" indent="0">
              <a:buFont typeface="Wingdings"/>
              <a:buNone/>
            </a:pPr>
            <a:r>
              <a:rPr lang="en-US" dirty="0"/>
              <a:t>                                  </a:t>
            </a:r>
          </a:p>
          <a:p>
            <a:pPr>
              <a:buFont typeface="Wingdings"/>
              <a:buChar char=""/>
            </a:pPr>
            <a:endParaRPr lang="en-US" dirty="0"/>
          </a:p>
        </p:txBody>
      </p:sp>
      <p:sp>
        <p:nvSpPr>
          <p:cNvPr id="3" name="Title 2"/>
          <p:cNvSpPr>
            <a:spLocks noGrp="1"/>
          </p:cNvSpPr>
          <p:nvPr>
            <p:ph type="title" idx="1"/>
          </p:nvPr>
        </p:nvSpPr>
        <p:spPr>
          <a:xfrm>
            <a:off x="269878" y="240427"/>
            <a:ext cx="8024282" cy="769441"/>
          </a:xfrm>
        </p:spPr>
        <p:txBody>
          <a:bodyPr vert="horz" rtlCol="0"/>
          <a:lstStyle/>
          <a:p>
            <a:r>
              <a:rPr lang="en-US" dirty="0"/>
              <a:t>Abstract :</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pPr>
              <a:buFont typeface="Wingdings"/>
              <a:buChar char=""/>
            </a:pPr>
            <a:r>
              <a:rPr lang="en-US" dirty="0"/>
              <a:t> We have to assume that the user has basic understanding of an online examination environment.</a:t>
            </a:r>
          </a:p>
          <a:p>
            <a:pPr>
              <a:buFont typeface="Wingdings"/>
              <a:buChar char=""/>
            </a:pPr>
            <a:r>
              <a:rPr lang="en-US" dirty="0"/>
              <a:t> The user enters proper login credentials.</a:t>
            </a:r>
          </a:p>
          <a:p>
            <a:pPr>
              <a:buFont typeface="Wingdings"/>
              <a:buChar char=""/>
            </a:pPr>
            <a:r>
              <a:rPr lang="en-US" dirty="0"/>
              <a:t> If the user is not a first time user then he/she should have been already been registered with the system and if the user is a first time user then he/she has to register first in order to take test.</a:t>
            </a:r>
          </a:p>
          <a:p>
            <a:pPr>
              <a:buFont typeface="Wingdings"/>
              <a:buChar char=""/>
            </a:pPr>
            <a:endParaRPr lang="en-US" dirty="0"/>
          </a:p>
        </p:txBody>
      </p:sp>
      <p:sp>
        <p:nvSpPr>
          <p:cNvPr id="3" name="Title 2"/>
          <p:cNvSpPr>
            <a:spLocks noGrp="1"/>
          </p:cNvSpPr>
          <p:nvPr>
            <p:ph type="title" idx="1"/>
          </p:nvPr>
        </p:nvSpPr>
        <p:spPr>
          <a:xfrm>
            <a:off x="269878" y="240427"/>
            <a:ext cx="8024282" cy="769441"/>
          </a:xfrm>
        </p:spPr>
        <p:txBody>
          <a:bodyPr vert="horz" rtlCol="0"/>
          <a:lstStyle/>
          <a:p>
            <a:r>
              <a:rPr lang="en-US" dirty="0"/>
              <a:t>Assumptions :</a:t>
            </a:r>
            <a:br>
              <a:rPr lang="en-US" dirty="0"/>
            </a:br>
            <a:endParaRPr lang="en-US" dirty="0"/>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pPr>
              <a:buFont typeface="Wingdings"/>
              <a:buChar char=""/>
            </a:pPr>
            <a:r>
              <a:rPr lang="en-US" dirty="0"/>
              <a:t> Online Examination System is designed for Educational institutes, Training centers , Company recruitments etc.</a:t>
            </a:r>
          </a:p>
          <a:p>
            <a:pPr>
              <a:buFont typeface="Wingdings"/>
              <a:buChar char=""/>
            </a:pPr>
            <a:r>
              <a:rPr lang="en-US" dirty="0"/>
              <a:t> The system handles all the operations and generates reports as soon as the exam finishes.</a:t>
            </a:r>
          </a:p>
          <a:p>
            <a:pPr>
              <a:buFont typeface="Wingdings"/>
              <a:buChar char=""/>
            </a:pPr>
            <a:r>
              <a:rPr lang="en-US" dirty="0"/>
              <a:t> The type of questions are only MCQ’s.</a:t>
            </a:r>
          </a:p>
          <a:p>
            <a:pPr marL="0" indent="0">
              <a:buNone/>
            </a:pPr>
            <a:endParaRPr lang="en-US" dirty="0"/>
          </a:p>
        </p:txBody>
      </p:sp>
      <p:sp>
        <p:nvSpPr>
          <p:cNvPr id="3" name="Title 2"/>
          <p:cNvSpPr>
            <a:spLocks noGrp="1"/>
          </p:cNvSpPr>
          <p:nvPr>
            <p:ph type="title" idx="1"/>
          </p:nvPr>
        </p:nvSpPr>
        <p:spPr/>
        <p:txBody>
          <a:bodyPr vert="horz" rtlCol="0"/>
          <a:lstStyle/>
          <a:p>
            <a:r>
              <a:rPr lang="en-US" dirty="0"/>
              <a:t>Scope of the project :</a:t>
            </a:r>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pPr>
              <a:buFont typeface="Wingdings"/>
              <a:buChar char=""/>
            </a:pPr>
            <a:r>
              <a:rPr lang="en-US" dirty="0"/>
              <a:t> Spring</a:t>
            </a:r>
          </a:p>
          <a:p>
            <a:pPr>
              <a:buFont typeface="Wingdings"/>
              <a:buChar char=""/>
            </a:pPr>
            <a:r>
              <a:rPr lang="en-US" dirty="0"/>
              <a:t> Hibernate</a:t>
            </a:r>
          </a:p>
          <a:p>
            <a:pPr>
              <a:buFont typeface="Wingdings"/>
              <a:buChar char=""/>
            </a:pPr>
            <a:r>
              <a:rPr lang="en-US" dirty="0"/>
              <a:t> javaScript</a:t>
            </a:r>
          </a:p>
          <a:p>
            <a:pPr>
              <a:buFont typeface="Wingdings"/>
              <a:buChar char=""/>
            </a:pPr>
            <a:r>
              <a:rPr lang="en-US" dirty="0"/>
              <a:t> jQuery</a:t>
            </a:r>
          </a:p>
          <a:p>
            <a:pPr>
              <a:buFont typeface="Wingdings"/>
              <a:buChar char=""/>
            </a:pPr>
            <a:r>
              <a:rPr lang="en-US" dirty="0"/>
              <a:t> Eclipse</a:t>
            </a:r>
          </a:p>
          <a:p>
            <a:pPr>
              <a:buFont typeface="Wingdings"/>
              <a:buChar char=""/>
            </a:pPr>
            <a:r>
              <a:rPr lang="en-US" dirty="0"/>
              <a:t> Tomcat</a:t>
            </a:r>
          </a:p>
          <a:p>
            <a:pPr>
              <a:buFont typeface="Wingdings"/>
              <a:buChar char=""/>
            </a:pPr>
            <a:r>
              <a:rPr lang="en-US" dirty="0"/>
              <a:t> Spring </a:t>
            </a:r>
            <a:r>
              <a:rPr lang="en-US" dirty="0" err="1"/>
              <a:t>MVC</a:t>
            </a:r>
          </a:p>
          <a:p>
            <a:pPr>
              <a:buFont typeface="Wingdings"/>
              <a:buChar char=""/>
            </a:pPr>
            <a:r>
              <a:rPr lang="en-US" dirty="0"/>
              <a:t> Git</a:t>
            </a:r>
          </a:p>
        </p:txBody>
      </p:sp>
      <p:sp>
        <p:nvSpPr>
          <p:cNvPr id="3" name="Title 2"/>
          <p:cNvSpPr>
            <a:spLocks noGrp="1"/>
          </p:cNvSpPr>
          <p:nvPr>
            <p:ph type="title" idx="1"/>
          </p:nvPr>
        </p:nvSpPr>
        <p:spPr/>
        <p:txBody>
          <a:bodyPr vert="horz" rtlCol="0"/>
          <a:lstStyle/>
          <a:p>
            <a:r>
              <a:rPr lang="en-US" dirty="0"/>
              <a:t>Technologies Used:-</a:t>
            </a:r>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ontent Placeholder 1"/>
          <p:cNvSpPr>
            <a:spLocks noGrp="1"/>
          </p:cNvSpPr>
          <p:nvPr>
            <p:ph/>
          </p:nvPr>
        </p:nvSpPr>
        <p:spPr/>
        <p:txBody>
          <a:bodyPr vert="horz" rtlCol="0"/>
          <a:lstStyle/>
          <a:p>
            <a:pPr>
              <a:buFont typeface="Wingdings"/>
              <a:buChar char=""/>
            </a:pPr>
            <a:r>
              <a:rPr lang="en-US" dirty="0"/>
              <a:t>The main thing that differentiates our project from other online examination system is the ease of use that is to say it very easy to use and straight forward with very less complexity on the view level.</a:t>
            </a:r>
          </a:p>
          <a:p>
            <a:pPr marL="0" indent="0">
              <a:buNone/>
            </a:pPr>
            <a:endParaRPr lang="en-US" dirty="0"/>
          </a:p>
        </p:txBody>
      </p:sp>
      <p:sp>
        <p:nvSpPr>
          <p:cNvPr id="3" name="Title 2"/>
          <p:cNvSpPr>
            <a:spLocks noGrp="1"/>
          </p:cNvSpPr>
          <p:nvPr>
            <p:ph type="title" idx="1"/>
          </p:nvPr>
        </p:nvSpPr>
        <p:spPr/>
        <p:txBody>
          <a:bodyPr vert="horz" rtlCol="0"/>
          <a:lstStyle/>
          <a:p>
            <a:r>
              <a:rPr lang="en-US" dirty="0"/>
              <a:t>Project Differentiator and Highlights :</a:t>
            </a:r>
          </a:p>
        </p:txBody>
      </p:sp>
      <p:sp>
        <p:nvSpPr>
          <p:cNvPr id="4" name="Content Placeholder 3"/>
          <p:cNvSpPr>
            <a:spLocks noGrp="1"/>
          </p:cNvSpPr>
          <p:nvPr>
            <p:ph idx="2"/>
          </p:nvPr>
        </p:nvSpPr>
        <p:spPr/>
        <p:txBody>
          <a:bodyPr vert="horz" rtlCol="0"/>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2"/>
          <p:cNvSpPr>
            <a:spLocks noGrp="1"/>
          </p:cNvSpPr>
          <p:nvPr>
            <p:ph type="title" idx="1"/>
          </p:nvPr>
        </p:nvSpPr>
        <p:spPr>
          <a:xfrm>
            <a:off x="269878" y="240427"/>
            <a:ext cx="8024282" cy="769441"/>
          </a:xfrm>
        </p:spPr>
        <p:txBody>
          <a:bodyPr vert="horz" rtlCol="0"/>
          <a:lstStyle/>
          <a:p>
            <a:r>
              <a:rPr lang="en-US" dirty="0"/>
              <a:t>Usecase Diagram :</a:t>
            </a:r>
            <a:br>
              <a:rPr lang="en-US" dirty="0"/>
            </a:br>
            <a:endParaRPr lang="en-US" dirty="0"/>
          </a:p>
        </p:txBody>
      </p:sp>
      <p:pic>
        <p:nvPicPr>
          <p:cNvPr id="3" name="Content Placeholder 7"/>
          <p:cNvPicPr>
            <a:picLocks noGrp="1" noChangeAspect="1"/>
          </p:cNvPicPr>
          <p:nvPr>
            <p:ph idx="2"/>
          </p:nvPr>
        </p:nvPicPr>
        <p:blipFill>
          <a:blip r:embed="rId2"/>
          <a:stretch>
            <a:fillRect/>
          </a:stretch>
        </p:blipFill>
        <p:spPr>
          <a:xfrm rot="10800000" flipV="1">
            <a:off x="1317212" y="866775"/>
            <a:ext cx="86549" cy="142875"/>
          </a:xfrm>
        </p:spPr>
      </p:pic>
      <p:pic>
        <p:nvPicPr>
          <p:cNvPr id="4" name="Content Placeholder 13"/>
          <p:cNvPicPr>
            <a:picLocks noGrp="1" noChangeAspect="1"/>
          </p:cNvPicPr>
          <p:nvPr>
            <p:ph/>
          </p:nvPr>
        </p:nvPicPr>
        <p:blipFill>
          <a:blip r:embed="rId3"/>
          <a:stretch>
            <a:fillRect/>
          </a:stretch>
        </p:blipFill>
        <p:spPr>
          <a:xfrm>
            <a:off x="2782111" y="596630"/>
            <a:ext cx="2989704" cy="417640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2"/>
          <p:cNvSpPr>
            <a:spLocks noGrp="1"/>
          </p:cNvSpPr>
          <p:nvPr>
            <p:ph type="title" idx="1"/>
          </p:nvPr>
        </p:nvSpPr>
        <p:spPr/>
        <p:txBody>
          <a:bodyPr vert="horz" rtlCol="0"/>
          <a:lstStyle/>
          <a:p>
            <a:r>
              <a:rPr lang="en-US" dirty="0"/>
              <a:t>Snapshots :</a:t>
            </a:r>
          </a:p>
        </p:txBody>
      </p:sp>
      <p:sp>
        <p:nvSpPr>
          <p:cNvPr id="3" name="Content Placeholder 3"/>
          <p:cNvSpPr>
            <a:spLocks noGrp="1"/>
          </p:cNvSpPr>
          <p:nvPr>
            <p:ph idx="2"/>
          </p:nvPr>
        </p:nvSpPr>
        <p:spPr/>
        <p:txBody>
          <a:bodyPr vert="horz" rtlCol="0"/>
          <a:lstStyle/>
          <a:p>
            <a:r>
              <a:rPr lang="en-IN" sz="1600" b="1" i="1" dirty="0">
                <a:latin typeface="Calibri"/>
              </a:rPr>
              <a:t>Welcome Page</a:t>
            </a:r>
          </a:p>
        </p:txBody>
      </p:sp>
      <p:pic>
        <p:nvPicPr>
          <p:cNvPr id="4" name="Content Placeholder 4" descr="A screenshot of a cell phone&#10;&#10;Description automatically generated"/>
          <p:cNvPicPr>
            <a:picLocks noGrp="1" noChangeAspect="1"/>
          </p:cNvPicPr>
          <p:nvPr>
            <p:ph/>
          </p:nvPr>
        </p:nvPicPr>
        <p:blipFill>
          <a:blip r:embed="rId2"/>
          <a:stretch>
            <a:fillRect/>
          </a:stretch>
        </p:blipFill>
        <p:spPr>
          <a:xfrm>
            <a:off x="580704" y="939800"/>
            <a:ext cx="7726987" cy="372586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2"/>
          <p:cNvSpPr>
            <a:spLocks noGrp="1"/>
          </p:cNvSpPr>
          <p:nvPr>
            <p:ph type="title" idx="1"/>
          </p:nvPr>
        </p:nvSpPr>
        <p:spPr/>
        <p:txBody>
          <a:bodyPr vert="horz" rtlCol="0"/>
          <a:lstStyle/>
          <a:p>
            <a:r>
              <a:rPr lang="en-US" dirty="0"/>
              <a:t>Snapshots :</a:t>
            </a:r>
          </a:p>
        </p:txBody>
      </p:sp>
      <p:sp>
        <p:nvSpPr>
          <p:cNvPr id="3" name="Content Placeholder 3"/>
          <p:cNvSpPr>
            <a:spLocks noGrp="1"/>
          </p:cNvSpPr>
          <p:nvPr>
            <p:ph idx="2"/>
          </p:nvPr>
        </p:nvSpPr>
        <p:spPr/>
        <p:txBody>
          <a:bodyPr vert="horz" rtlCol="0"/>
          <a:lstStyle/>
          <a:p>
            <a:r>
              <a:rPr lang="en-IN" sz="1600" b="1" i="1" dirty="0">
                <a:latin typeface="Calibri"/>
              </a:rPr>
              <a:t>Login Page</a:t>
            </a:r>
          </a:p>
        </p:txBody>
      </p:sp>
      <p:pic>
        <p:nvPicPr>
          <p:cNvPr id="4" name="Content Placeholder 6" descr="A screenshot of a cell phone&#10;&#10;Description automatically generated"/>
          <p:cNvPicPr>
            <a:picLocks noGrp="1" noChangeAspect="1"/>
          </p:cNvPicPr>
          <p:nvPr>
            <p:ph/>
          </p:nvPr>
        </p:nvPicPr>
        <p:blipFill>
          <a:blip r:embed="rId2"/>
          <a:stretch>
            <a:fillRect/>
          </a:stretch>
        </p:blipFill>
        <p:spPr>
          <a:xfrm>
            <a:off x="724691" y="939800"/>
            <a:ext cx="7583002" cy="3725862"/>
          </a:xfrm>
        </p:spPr>
      </p:pic>
    </p:spTree>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folHlink"/>
        </a:solidFill>
        <a:ln w="6350" cap="flat">
          <a:solidFill>
            <a:schemeClr val="tx2"/>
          </a:solidFill>
          <a:prstDash val="solid"/>
          <a:round/>
        </a:ln>
      </a:spPr>
      <a:bodyPr vert="horz" rtlCol="0" anchor="ctr"/>
      <a:lstStyle>
        <a:lvl1pPr algn="ctr"/>
      </a:lstStyle>
    </a:spDef>
    <a:lnDef>
      <a:spPr>
        <a:xfrm>
          <a:off x="0" y="0"/>
          <a:ext cx="1" cy="1"/>
        </a:xfrm>
        <a:solidFill>
          <a:schemeClr val="folHlink"/>
        </a:solidFill>
        <a:ln w="6350" cap="flat">
          <a:solidFill>
            <a:schemeClr val="tx2"/>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folHlink"/>
        </a:solidFill>
        <a:ln w="6350" cap="flat">
          <a:solidFill>
            <a:schemeClr val="tx2"/>
          </a:solidFill>
          <a:prstDash val="solid"/>
          <a:round/>
        </a:ln>
      </a:spPr>
      <a:bodyPr vert="horz" rtlCol="0" anchor="ctr"/>
      <a:lstStyle>
        <a:lvl1pPr algn="ctr"/>
      </a:lstStyle>
    </a:spDef>
    <a:lnDef>
      <a:spPr>
        <a:xfrm>
          <a:off x="0" y="0"/>
          <a:ext cx="1" cy="1"/>
        </a:xfrm>
        <a:solidFill>
          <a:schemeClr val="folHlink"/>
        </a:solidFill>
        <a:ln w="6350" cap="flat">
          <a:solidFill>
            <a:schemeClr val="tx2"/>
          </a:solidFill>
          <a:prstDash val="solid"/>
          <a:round/>
        </a:ln>
      </a:spPr>
      <a:bodyPr vert="horz" rtlCol="0" anchor="ctr"/>
      <a:lstStyle>
        <a:lvl1pPr algn="ctr"/>
      </a:lst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46BA04-453B-498C-B700-BD4041A36D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5921E84-700D-4935-8FE4-BA9D128D308E}">
  <ds:schemaRef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71bf3f0a-df54-467d-89c2-87f8d534ba77"/>
    <ds:schemaRef ds:uri="http://www.w3.org/XML/1998/namespace"/>
  </ds:schemaRefs>
</ds:datastoreItem>
</file>

<file path=customXml/itemProps3.xml><?xml version="1.0" encoding="utf-8"?>
<ds:datastoreItem xmlns:ds="http://schemas.openxmlformats.org/officeDocument/2006/customXml" ds:itemID="{9BFD3A82-E243-4ACD-B92F-68CAB94EB9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On-screen Show (16:9)</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Calibri</vt:lpstr>
      <vt:lpstr>Calibri Light</vt:lpstr>
      <vt:lpstr>Symbol</vt:lpstr>
      <vt:lpstr>Wingdings</vt:lpstr>
      <vt:lpstr>Arial</vt:lpstr>
      <vt:lpstr>L&amp;T Infotech</vt:lpstr>
      <vt:lpstr>Custom Design</vt:lpstr>
      <vt:lpstr>Scheme For FARMERS</vt:lpstr>
      <vt:lpstr>Abstract : </vt:lpstr>
      <vt:lpstr>Assumptions : </vt:lpstr>
      <vt:lpstr>Scope of the project :</vt:lpstr>
      <vt:lpstr>Technologies Used:-</vt:lpstr>
      <vt:lpstr>Project Differentiator and Highlights :</vt:lpstr>
      <vt:lpstr>Usecase Diagram : </vt:lpstr>
      <vt:lpstr>Snapshots :</vt:lpstr>
      <vt:lpstr>Snapshots :</vt:lpstr>
      <vt:lpstr>Snapshots :</vt:lpstr>
      <vt:lpstr>Future Scope :</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akanksha1bhat</dc:creator>
  <cp:lastModifiedBy>Akanksha Bhat</cp:lastModifiedBy>
  <cp:revision>2</cp:revision>
  <dcterms:created xsi:type="dcterms:W3CDTF">2019-11-25T20:24:59Z</dcterms:created>
  <dcterms:modified xsi:type="dcterms:W3CDTF">2019-11-26T12:54:02Z</dcterms:modified>
</cp:coreProperties>
</file>