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94660"/>
  </p:normalViewPr>
  <p:slideViewPr>
    <p:cSldViewPr snapToGrid="0">
      <p:cViewPr>
        <p:scale>
          <a:sx n="75" d="100"/>
          <a:sy n="75" d="100"/>
        </p:scale>
        <p:origin x="79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E1BC3C-8D8E-440D-B69E-34B772D7D402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9594252-473D-4ADE-B204-2F9860F0AAE8}">
      <dgm:prSet phldrT="[Text]" custT="1"/>
      <dgm:spPr/>
      <dgm:t>
        <a:bodyPr/>
        <a:lstStyle/>
        <a:p>
          <a:r>
            <a:rPr lang="en-US" sz="3200" dirty="0"/>
            <a:t>FEATURES</a:t>
          </a:r>
          <a:endParaRPr lang="en-IN" sz="3200" dirty="0"/>
        </a:p>
      </dgm:t>
    </dgm:pt>
    <dgm:pt modelId="{B67E813E-073A-4CF4-936D-9ABB6091EC2F}" type="parTrans" cxnId="{3D03D625-B38D-4384-8C7A-054D5CD7B686}">
      <dgm:prSet/>
      <dgm:spPr/>
      <dgm:t>
        <a:bodyPr/>
        <a:lstStyle/>
        <a:p>
          <a:endParaRPr lang="en-IN"/>
        </a:p>
      </dgm:t>
    </dgm:pt>
    <dgm:pt modelId="{CFABDDCE-08C3-45CB-8D67-B6FE3898ECD8}" type="sibTrans" cxnId="{3D03D625-B38D-4384-8C7A-054D5CD7B686}">
      <dgm:prSet/>
      <dgm:spPr/>
      <dgm:t>
        <a:bodyPr/>
        <a:lstStyle/>
        <a:p>
          <a:endParaRPr lang="en-IN"/>
        </a:p>
      </dgm:t>
    </dgm:pt>
    <dgm:pt modelId="{E944FA2A-3A17-4306-8CCD-9818DD7822EE}">
      <dgm:prSet phldrT="[Text]"/>
      <dgm:spPr/>
      <dgm:t>
        <a:bodyPr/>
        <a:lstStyle/>
        <a:p>
          <a:r>
            <a:rPr lang="en-US" dirty="0"/>
            <a:t>Bulk Encoding Decoding</a:t>
          </a:r>
          <a:endParaRPr lang="en-IN" dirty="0"/>
        </a:p>
      </dgm:t>
    </dgm:pt>
    <dgm:pt modelId="{5A9CB2A7-C1CB-4C7F-BEF4-AA3A25053E14}" type="parTrans" cxnId="{F65E9906-6E91-4646-8BF9-D7D4BE7442B0}">
      <dgm:prSet/>
      <dgm:spPr/>
      <dgm:t>
        <a:bodyPr/>
        <a:lstStyle/>
        <a:p>
          <a:endParaRPr lang="en-IN"/>
        </a:p>
      </dgm:t>
    </dgm:pt>
    <dgm:pt modelId="{F75CCC2F-79D9-4FE0-9336-C6189B692814}" type="sibTrans" cxnId="{F65E9906-6E91-4646-8BF9-D7D4BE7442B0}">
      <dgm:prSet/>
      <dgm:spPr/>
      <dgm:t>
        <a:bodyPr/>
        <a:lstStyle/>
        <a:p>
          <a:endParaRPr lang="en-IN"/>
        </a:p>
      </dgm:t>
    </dgm:pt>
    <dgm:pt modelId="{110DAD70-C652-4B48-BF2A-36AB1E1CC259}">
      <dgm:prSet phldrT="[Text]"/>
      <dgm:spPr/>
      <dgm:t>
        <a:bodyPr/>
        <a:lstStyle/>
        <a:p>
          <a:r>
            <a:rPr lang="en-US" dirty="0"/>
            <a:t>User Interface Design</a:t>
          </a:r>
          <a:endParaRPr lang="en-IN" dirty="0"/>
        </a:p>
      </dgm:t>
    </dgm:pt>
    <dgm:pt modelId="{59028144-5FB1-4A8B-8F8A-27B266039D1C}" type="parTrans" cxnId="{7CCAF78B-53F0-4F11-9B24-DEEC1F1ED939}">
      <dgm:prSet/>
      <dgm:spPr/>
      <dgm:t>
        <a:bodyPr/>
        <a:lstStyle/>
        <a:p>
          <a:endParaRPr lang="en-IN"/>
        </a:p>
      </dgm:t>
    </dgm:pt>
    <dgm:pt modelId="{C66A25DF-C9B2-46BA-B789-2828B9A6631F}" type="sibTrans" cxnId="{7CCAF78B-53F0-4F11-9B24-DEEC1F1ED939}">
      <dgm:prSet/>
      <dgm:spPr/>
      <dgm:t>
        <a:bodyPr/>
        <a:lstStyle/>
        <a:p>
          <a:endParaRPr lang="en-IN"/>
        </a:p>
      </dgm:t>
    </dgm:pt>
    <dgm:pt modelId="{1FD85673-A147-4F09-AC16-7ACD74174BC1}">
      <dgm:prSet phldrT="[Text]"/>
      <dgm:spPr/>
      <dgm:t>
        <a:bodyPr/>
        <a:lstStyle/>
        <a:p>
          <a:r>
            <a:rPr lang="en-US" dirty="0"/>
            <a:t>FUNCTIONALITIES</a:t>
          </a:r>
          <a:endParaRPr lang="en-IN" dirty="0"/>
        </a:p>
      </dgm:t>
    </dgm:pt>
    <dgm:pt modelId="{903358AA-980E-4D15-AF01-C8DB63B46363}" type="parTrans" cxnId="{6DE161D9-70D7-45B4-8AD6-858E727B26F2}">
      <dgm:prSet/>
      <dgm:spPr/>
      <dgm:t>
        <a:bodyPr/>
        <a:lstStyle/>
        <a:p>
          <a:endParaRPr lang="en-IN"/>
        </a:p>
      </dgm:t>
    </dgm:pt>
    <dgm:pt modelId="{40DBCC64-F033-403D-B7EA-064BC9FA49CC}" type="sibTrans" cxnId="{6DE161D9-70D7-45B4-8AD6-858E727B26F2}">
      <dgm:prSet/>
      <dgm:spPr/>
      <dgm:t>
        <a:bodyPr/>
        <a:lstStyle/>
        <a:p>
          <a:endParaRPr lang="en-IN"/>
        </a:p>
      </dgm:t>
    </dgm:pt>
    <dgm:pt modelId="{038AAB8A-86BD-47F4-8B01-B327861B53B7}">
      <dgm:prSet phldrT="[Text]"/>
      <dgm:spPr/>
      <dgm:t>
        <a:bodyPr/>
        <a:lstStyle/>
        <a:p>
          <a:r>
            <a:rPr lang="en-US" dirty="0"/>
            <a:t>Data Compression</a:t>
          </a:r>
          <a:endParaRPr lang="en-IN" dirty="0"/>
        </a:p>
      </dgm:t>
    </dgm:pt>
    <dgm:pt modelId="{8906EA5F-0EA3-4171-A46B-7E6CC7EE3BE2}" type="parTrans" cxnId="{5B663112-1522-4903-BFBF-FD1A28DBDED3}">
      <dgm:prSet/>
      <dgm:spPr/>
      <dgm:t>
        <a:bodyPr/>
        <a:lstStyle/>
        <a:p>
          <a:endParaRPr lang="en-IN"/>
        </a:p>
      </dgm:t>
    </dgm:pt>
    <dgm:pt modelId="{6FF06392-31FF-49EB-91C3-183F1B47A652}" type="sibTrans" cxnId="{5B663112-1522-4903-BFBF-FD1A28DBDED3}">
      <dgm:prSet/>
      <dgm:spPr/>
      <dgm:t>
        <a:bodyPr/>
        <a:lstStyle/>
        <a:p>
          <a:endParaRPr lang="en-IN"/>
        </a:p>
      </dgm:t>
    </dgm:pt>
    <dgm:pt modelId="{D8592BD4-FE46-4BFF-82D7-839FA8037385}">
      <dgm:prSet phldrT="[Text]"/>
      <dgm:spPr/>
      <dgm:t>
        <a:bodyPr/>
        <a:lstStyle/>
        <a:p>
          <a:r>
            <a:rPr lang="en-US" dirty="0"/>
            <a:t>Dynamic Dictionary Building</a:t>
          </a:r>
          <a:endParaRPr lang="en-IN" dirty="0"/>
        </a:p>
      </dgm:t>
    </dgm:pt>
    <dgm:pt modelId="{D36A2E2D-CED0-4E0F-B774-3108CB38FCD6}" type="parTrans" cxnId="{699E01E3-B6C2-4D16-B57C-2CD1836A5DA3}">
      <dgm:prSet/>
      <dgm:spPr/>
      <dgm:t>
        <a:bodyPr/>
        <a:lstStyle/>
        <a:p>
          <a:endParaRPr lang="en-IN"/>
        </a:p>
      </dgm:t>
    </dgm:pt>
    <dgm:pt modelId="{4B7DA632-E926-4763-975F-4905D599AE32}" type="sibTrans" cxnId="{699E01E3-B6C2-4D16-B57C-2CD1836A5DA3}">
      <dgm:prSet/>
      <dgm:spPr/>
      <dgm:t>
        <a:bodyPr/>
        <a:lstStyle/>
        <a:p>
          <a:endParaRPr lang="en-IN"/>
        </a:p>
      </dgm:t>
    </dgm:pt>
    <dgm:pt modelId="{21ACE251-1374-4D38-AFF4-B6CE106074A9}" type="pres">
      <dgm:prSet presAssocID="{82E1BC3C-8D8E-440D-B69E-34B772D7D402}" presName="Name0" presStyleCnt="0">
        <dgm:presLayoutVars>
          <dgm:dir/>
          <dgm:animLvl val="lvl"/>
          <dgm:resizeHandles/>
        </dgm:presLayoutVars>
      </dgm:prSet>
      <dgm:spPr/>
    </dgm:pt>
    <dgm:pt modelId="{8AE16CAA-137C-4E57-BBE4-3BF95353DE12}" type="pres">
      <dgm:prSet presAssocID="{39594252-473D-4ADE-B204-2F9860F0AAE8}" presName="linNode" presStyleCnt="0"/>
      <dgm:spPr/>
    </dgm:pt>
    <dgm:pt modelId="{990CC263-956B-4BBC-9DAD-59FCFD04F79B}" type="pres">
      <dgm:prSet presAssocID="{39594252-473D-4ADE-B204-2F9860F0AAE8}" presName="parentShp" presStyleLbl="node1" presStyleIdx="0" presStyleCnt="2" custScaleX="88571" custScaleY="68320">
        <dgm:presLayoutVars>
          <dgm:bulletEnabled val="1"/>
        </dgm:presLayoutVars>
      </dgm:prSet>
      <dgm:spPr/>
    </dgm:pt>
    <dgm:pt modelId="{5CAA11D0-0165-4A50-9F6D-577E41C6F4B3}" type="pres">
      <dgm:prSet presAssocID="{39594252-473D-4ADE-B204-2F9860F0AAE8}" presName="childShp" presStyleLbl="bgAccFollowNode1" presStyleIdx="0" presStyleCnt="2">
        <dgm:presLayoutVars>
          <dgm:bulletEnabled val="1"/>
        </dgm:presLayoutVars>
      </dgm:prSet>
      <dgm:spPr/>
    </dgm:pt>
    <dgm:pt modelId="{56D0B379-CC95-48CC-81E6-3908934D0EEA}" type="pres">
      <dgm:prSet presAssocID="{CFABDDCE-08C3-45CB-8D67-B6FE3898ECD8}" presName="spacing" presStyleCnt="0"/>
      <dgm:spPr/>
    </dgm:pt>
    <dgm:pt modelId="{F90BD4DD-8A87-42D6-8BCD-D77FD7C76302}" type="pres">
      <dgm:prSet presAssocID="{1FD85673-A147-4F09-AC16-7ACD74174BC1}" presName="linNode" presStyleCnt="0"/>
      <dgm:spPr/>
    </dgm:pt>
    <dgm:pt modelId="{2DF39980-FC7E-45E8-B682-37752357BAFE}" type="pres">
      <dgm:prSet presAssocID="{1FD85673-A147-4F09-AC16-7ACD74174BC1}" presName="parentShp" presStyleLbl="node1" presStyleIdx="1" presStyleCnt="2" custScaleX="88977" custScaleY="84212">
        <dgm:presLayoutVars>
          <dgm:bulletEnabled val="1"/>
        </dgm:presLayoutVars>
      </dgm:prSet>
      <dgm:spPr/>
    </dgm:pt>
    <dgm:pt modelId="{914E6CDF-40DA-4CD1-84E6-1E2594A9D950}" type="pres">
      <dgm:prSet presAssocID="{1FD85673-A147-4F09-AC16-7ACD74174BC1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F65E9906-6E91-4646-8BF9-D7D4BE7442B0}" srcId="{39594252-473D-4ADE-B204-2F9860F0AAE8}" destId="{E944FA2A-3A17-4306-8CCD-9818DD7822EE}" srcOrd="0" destOrd="0" parTransId="{5A9CB2A7-C1CB-4C7F-BEF4-AA3A25053E14}" sibTransId="{F75CCC2F-79D9-4FE0-9336-C6189B692814}"/>
    <dgm:cxn modelId="{5B663112-1522-4903-BFBF-FD1A28DBDED3}" srcId="{1FD85673-A147-4F09-AC16-7ACD74174BC1}" destId="{038AAB8A-86BD-47F4-8B01-B327861B53B7}" srcOrd="0" destOrd="0" parTransId="{8906EA5F-0EA3-4171-A46B-7E6CC7EE3BE2}" sibTransId="{6FF06392-31FF-49EB-91C3-183F1B47A652}"/>
    <dgm:cxn modelId="{03147E16-2BDB-4B20-AABA-0AAD79EA9269}" type="presOf" srcId="{110DAD70-C652-4B48-BF2A-36AB1E1CC259}" destId="{5CAA11D0-0165-4A50-9F6D-577E41C6F4B3}" srcOrd="0" destOrd="1" presId="urn:microsoft.com/office/officeart/2005/8/layout/vList6"/>
    <dgm:cxn modelId="{3D03D625-B38D-4384-8C7A-054D5CD7B686}" srcId="{82E1BC3C-8D8E-440D-B69E-34B772D7D402}" destId="{39594252-473D-4ADE-B204-2F9860F0AAE8}" srcOrd="0" destOrd="0" parTransId="{B67E813E-073A-4CF4-936D-9ABB6091EC2F}" sibTransId="{CFABDDCE-08C3-45CB-8D67-B6FE3898ECD8}"/>
    <dgm:cxn modelId="{B0DD163B-9A7A-4619-A78B-5A8797FB5AFA}" type="presOf" srcId="{39594252-473D-4ADE-B204-2F9860F0AAE8}" destId="{990CC263-956B-4BBC-9DAD-59FCFD04F79B}" srcOrd="0" destOrd="0" presId="urn:microsoft.com/office/officeart/2005/8/layout/vList6"/>
    <dgm:cxn modelId="{A4F1B27F-641E-4AA4-A2EE-518C1BBD3019}" type="presOf" srcId="{E944FA2A-3A17-4306-8CCD-9818DD7822EE}" destId="{5CAA11D0-0165-4A50-9F6D-577E41C6F4B3}" srcOrd="0" destOrd="0" presId="urn:microsoft.com/office/officeart/2005/8/layout/vList6"/>
    <dgm:cxn modelId="{6E4ADF88-3178-41F3-8AD9-A9FE777524D5}" type="presOf" srcId="{82E1BC3C-8D8E-440D-B69E-34B772D7D402}" destId="{21ACE251-1374-4D38-AFF4-B6CE106074A9}" srcOrd="0" destOrd="0" presId="urn:microsoft.com/office/officeart/2005/8/layout/vList6"/>
    <dgm:cxn modelId="{2F1C0989-58D2-430D-B3B6-8073961D48E8}" type="presOf" srcId="{D8592BD4-FE46-4BFF-82D7-839FA8037385}" destId="{914E6CDF-40DA-4CD1-84E6-1E2594A9D950}" srcOrd="0" destOrd="1" presId="urn:microsoft.com/office/officeart/2005/8/layout/vList6"/>
    <dgm:cxn modelId="{7CCAF78B-53F0-4F11-9B24-DEEC1F1ED939}" srcId="{39594252-473D-4ADE-B204-2F9860F0AAE8}" destId="{110DAD70-C652-4B48-BF2A-36AB1E1CC259}" srcOrd="1" destOrd="0" parTransId="{59028144-5FB1-4A8B-8F8A-27B266039D1C}" sibTransId="{C66A25DF-C9B2-46BA-B789-2828B9A6631F}"/>
    <dgm:cxn modelId="{679AE8B0-BBC6-47C7-9AFE-034C8A54D253}" type="presOf" srcId="{1FD85673-A147-4F09-AC16-7ACD74174BC1}" destId="{2DF39980-FC7E-45E8-B682-37752357BAFE}" srcOrd="0" destOrd="0" presId="urn:microsoft.com/office/officeart/2005/8/layout/vList6"/>
    <dgm:cxn modelId="{6DE161D9-70D7-45B4-8AD6-858E727B26F2}" srcId="{82E1BC3C-8D8E-440D-B69E-34B772D7D402}" destId="{1FD85673-A147-4F09-AC16-7ACD74174BC1}" srcOrd="1" destOrd="0" parTransId="{903358AA-980E-4D15-AF01-C8DB63B46363}" sibTransId="{40DBCC64-F033-403D-B7EA-064BC9FA49CC}"/>
    <dgm:cxn modelId="{699E01E3-B6C2-4D16-B57C-2CD1836A5DA3}" srcId="{1FD85673-A147-4F09-AC16-7ACD74174BC1}" destId="{D8592BD4-FE46-4BFF-82D7-839FA8037385}" srcOrd="1" destOrd="0" parTransId="{D36A2E2D-CED0-4E0F-B774-3108CB38FCD6}" sibTransId="{4B7DA632-E926-4763-975F-4905D599AE32}"/>
    <dgm:cxn modelId="{34E68CE3-C811-47AB-86D1-DDB877BBD34B}" type="presOf" srcId="{038AAB8A-86BD-47F4-8B01-B327861B53B7}" destId="{914E6CDF-40DA-4CD1-84E6-1E2594A9D950}" srcOrd="0" destOrd="0" presId="urn:microsoft.com/office/officeart/2005/8/layout/vList6"/>
    <dgm:cxn modelId="{A07EFB36-866D-49D2-AC59-9F2F9D94E3B6}" type="presParOf" srcId="{21ACE251-1374-4D38-AFF4-B6CE106074A9}" destId="{8AE16CAA-137C-4E57-BBE4-3BF95353DE12}" srcOrd="0" destOrd="0" presId="urn:microsoft.com/office/officeart/2005/8/layout/vList6"/>
    <dgm:cxn modelId="{8C216AEA-2983-4FCB-AE22-36D0E36B63E2}" type="presParOf" srcId="{8AE16CAA-137C-4E57-BBE4-3BF95353DE12}" destId="{990CC263-956B-4BBC-9DAD-59FCFD04F79B}" srcOrd="0" destOrd="0" presId="urn:microsoft.com/office/officeart/2005/8/layout/vList6"/>
    <dgm:cxn modelId="{EA2340A7-C4AE-4D26-B222-36F466C0F8AA}" type="presParOf" srcId="{8AE16CAA-137C-4E57-BBE4-3BF95353DE12}" destId="{5CAA11D0-0165-4A50-9F6D-577E41C6F4B3}" srcOrd="1" destOrd="0" presId="urn:microsoft.com/office/officeart/2005/8/layout/vList6"/>
    <dgm:cxn modelId="{E2A8B69A-7D0D-4AEC-AD5D-A3CA0EC3E97A}" type="presParOf" srcId="{21ACE251-1374-4D38-AFF4-B6CE106074A9}" destId="{56D0B379-CC95-48CC-81E6-3908934D0EEA}" srcOrd="1" destOrd="0" presId="urn:microsoft.com/office/officeart/2005/8/layout/vList6"/>
    <dgm:cxn modelId="{14C74D23-0458-4540-A7FE-4EB99C6BE49D}" type="presParOf" srcId="{21ACE251-1374-4D38-AFF4-B6CE106074A9}" destId="{F90BD4DD-8A87-42D6-8BCD-D77FD7C76302}" srcOrd="2" destOrd="0" presId="urn:microsoft.com/office/officeart/2005/8/layout/vList6"/>
    <dgm:cxn modelId="{3C2946EC-1287-4120-A2ED-BEF2A10531C3}" type="presParOf" srcId="{F90BD4DD-8A87-42D6-8BCD-D77FD7C76302}" destId="{2DF39980-FC7E-45E8-B682-37752357BAFE}" srcOrd="0" destOrd="0" presId="urn:microsoft.com/office/officeart/2005/8/layout/vList6"/>
    <dgm:cxn modelId="{8C318968-20DB-4E79-8043-E06F0CA47958}" type="presParOf" srcId="{F90BD4DD-8A87-42D6-8BCD-D77FD7C76302}" destId="{914E6CDF-40DA-4CD1-84E6-1E2594A9D950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AA11D0-0165-4A50-9F6D-577E41C6F4B3}">
      <dsp:nvSpPr>
        <dsp:cNvPr id="0" name=""/>
        <dsp:cNvSpPr/>
      </dsp:nvSpPr>
      <dsp:spPr>
        <a:xfrm>
          <a:off x="3793445" y="488"/>
          <a:ext cx="6035040" cy="190399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Bulk Encoding Decoding</a:t>
          </a:r>
          <a:endParaRPr lang="en-IN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User Interface Design</a:t>
          </a:r>
          <a:endParaRPr lang="en-IN" sz="3400" kern="1200" dirty="0"/>
        </a:p>
      </dsp:txBody>
      <dsp:txXfrm>
        <a:off x="3793445" y="238487"/>
        <a:ext cx="5321042" cy="1427997"/>
      </dsp:txXfrm>
    </dsp:sp>
    <dsp:sp modelId="{990CC263-956B-4BBC-9DAD-59FCFD04F79B}">
      <dsp:nvSpPr>
        <dsp:cNvPr id="0" name=""/>
        <dsp:cNvSpPr/>
      </dsp:nvSpPr>
      <dsp:spPr>
        <a:xfrm>
          <a:off x="229914" y="302081"/>
          <a:ext cx="3563530" cy="1300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FEATURES</a:t>
          </a:r>
          <a:endParaRPr lang="en-IN" sz="3200" kern="1200" dirty="0"/>
        </a:p>
      </dsp:txBody>
      <dsp:txXfrm>
        <a:off x="293414" y="365581"/>
        <a:ext cx="3436530" cy="1173809"/>
      </dsp:txXfrm>
    </dsp:sp>
    <dsp:sp modelId="{914E6CDF-40DA-4CD1-84E6-1E2594A9D950}">
      <dsp:nvSpPr>
        <dsp:cNvPr id="0" name=""/>
        <dsp:cNvSpPr/>
      </dsp:nvSpPr>
      <dsp:spPr>
        <a:xfrm>
          <a:off x="3801612" y="2094883"/>
          <a:ext cx="6035040" cy="190399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Data Compression</a:t>
          </a:r>
          <a:endParaRPr lang="en-IN" sz="3400" kern="1200" dirty="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/>
            <a:t>Dynamic Dictionary Building</a:t>
          </a:r>
          <a:endParaRPr lang="en-IN" sz="3400" kern="1200" dirty="0"/>
        </a:p>
      </dsp:txBody>
      <dsp:txXfrm>
        <a:off x="3801612" y="2332882"/>
        <a:ext cx="5321042" cy="1427997"/>
      </dsp:txXfrm>
    </dsp:sp>
    <dsp:sp modelId="{2DF39980-FC7E-45E8-B682-37752357BAFE}">
      <dsp:nvSpPr>
        <dsp:cNvPr id="0" name=""/>
        <dsp:cNvSpPr/>
      </dsp:nvSpPr>
      <dsp:spPr>
        <a:xfrm>
          <a:off x="221747" y="2245184"/>
          <a:ext cx="3579865" cy="16033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FUNCTIONALITIES</a:t>
          </a:r>
          <a:endParaRPr lang="en-IN" sz="3200" kern="1200" dirty="0"/>
        </a:p>
      </dsp:txBody>
      <dsp:txXfrm>
        <a:off x="300018" y="2323455"/>
        <a:ext cx="3423323" cy="14468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5D5E-4913-4191-8589-4921F9E86896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59AA-3D4D-4D87-AF46-E0605969320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450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5D5E-4913-4191-8589-4921F9E86896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59AA-3D4D-4D87-AF46-E06059693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888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5D5E-4913-4191-8589-4921F9E86896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59AA-3D4D-4D87-AF46-E06059693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224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5D5E-4913-4191-8589-4921F9E86896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59AA-3D4D-4D87-AF46-E06059693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38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5D5E-4913-4191-8589-4921F9E86896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59AA-3D4D-4D87-AF46-E0605969320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469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5D5E-4913-4191-8589-4921F9E86896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59AA-3D4D-4D87-AF46-E06059693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723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5D5E-4913-4191-8589-4921F9E86896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59AA-3D4D-4D87-AF46-E06059693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862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5D5E-4913-4191-8589-4921F9E86896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59AA-3D4D-4D87-AF46-E06059693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669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5D5E-4913-4191-8589-4921F9E86896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59AA-3D4D-4D87-AF46-E06059693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304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FC45D5E-4913-4191-8589-4921F9E86896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7459AA-3D4D-4D87-AF46-E06059693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825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5D5E-4913-4191-8589-4921F9E86896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59AA-3D4D-4D87-AF46-E06059693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971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FC45D5E-4913-4191-8589-4921F9E86896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7459AA-3D4D-4D87-AF46-E0605969320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25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0EDAC-60D7-745A-BF8A-0CF6B8C0D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ENCODER AND DECODER GENERATOR</a:t>
            </a:r>
            <a:br>
              <a:rPr lang="en-US" dirty="0"/>
            </a:br>
            <a:r>
              <a:rPr lang="en-US" sz="4400" dirty="0"/>
              <a:t>PYTHON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4D578-0C2B-5F9E-AD4A-026A7AD99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6114" y="3428999"/>
            <a:ext cx="4628606" cy="2620735"/>
          </a:xfrm>
        </p:spPr>
        <p:txBody>
          <a:bodyPr/>
          <a:lstStyle/>
          <a:p>
            <a:r>
              <a:rPr lang="en-US" dirty="0"/>
              <a:t>By : </a:t>
            </a:r>
          </a:p>
          <a:p>
            <a:r>
              <a:rPr lang="en-US" dirty="0"/>
              <a:t>        </a:t>
            </a:r>
            <a:r>
              <a:rPr lang="en-US" dirty="0" err="1"/>
              <a:t>S.Dharanish</a:t>
            </a:r>
            <a:r>
              <a:rPr lang="en-US" dirty="0"/>
              <a:t> (23ITR027)</a:t>
            </a:r>
          </a:p>
          <a:p>
            <a:r>
              <a:rPr lang="en-US" dirty="0"/>
              <a:t>        </a:t>
            </a:r>
            <a:r>
              <a:rPr lang="en-US" dirty="0" err="1"/>
              <a:t>P.S.Giri</a:t>
            </a:r>
            <a:r>
              <a:rPr lang="en-US" dirty="0"/>
              <a:t> Vignesh (23ITR046)</a:t>
            </a:r>
          </a:p>
          <a:p>
            <a:r>
              <a:rPr lang="en-US" dirty="0"/>
              <a:t>        P.Hansiga (23ITR051) </a:t>
            </a:r>
          </a:p>
          <a:p>
            <a:pPr algn="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9730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9E20D-BEA3-CDE9-7562-42D236322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3C443D-C9DF-07B3-C2BA-86A1DA30EC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365" y="1846263"/>
            <a:ext cx="7639596" cy="4022725"/>
          </a:xfrm>
        </p:spPr>
      </p:pic>
    </p:spTree>
    <p:extLst>
      <p:ext uri="{BB962C8B-B14F-4D97-AF65-F5344CB8AC3E}">
        <p14:creationId xmlns:p14="http://schemas.microsoft.com/office/powerpoint/2010/main" val="3934496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75CD8-9B98-7ED1-133E-BA53BA06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2709F5-4142-3CF4-776D-9FA07AE43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699" y="1846263"/>
            <a:ext cx="7538928" cy="4022725"/>
          </a:xfrm>
        </p:spPr>
      </p:pic>
    </p:spTree>
    <p:extLst>
      <p:ext uri="{BB962C8B-B14F-4D97-AF65-F5344CB8AC3E}">
        <p14:creationId xmlns:p14="http://schemas.microsoft.com/office/powerpoint/2010/main" val="4081127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0CAC0-7072-7037-ADB1-6A40C912D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885D-CB9E-DB78-56CA-27CA8E6ED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This project successfully demonstrates the Lempel-Ziv-Welch (LZW) algorithm’s effectiveness in lossless data compression through a functional encoder-decoder system.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By creating a dynamic dictionary of recurring data patterns, the LZW method achieves significant data size reduction while preserving the integrity of the original information.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project highlights the algorithm’s adaptability and efficiency, making it ideal for applications where storage and bandwidth savings are crucial.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Overall, this encoder and decoder system exemplifies the practical benefits of LZW compression and its potential for broader use in file handling, data storage, and communication technologies.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Future improvements could focus on optimizing dictionary management and expanding compatibility with various file types.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8876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60306-2162-DB45-6B87-6F562EF74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ABSTRACT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32885-A935-016D-98F4-18D167FC6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This project explores an encoder and decoder system using the Lempel-Ziv-Welch (LZW) method for efficient, lossless data compression.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LZW algorithm compresses data by building a dictionary of recurring patterns, enabling shorter representations of repetitive sequences.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Our encoder compresses data by identifying these patterns, while the decoder reconstructs the original data using the same dictionary logic.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This approach maintains data integrity, making it suitable for storage and transmission applications.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The presentation highlights the theory behind LZW, our implementation challenges, and a performance analysis that showcases LZW's compression efficiency compared to traditional methods.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1441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74552-A0F0-DCE3-E7E9-E2CEF0FE2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9C44D-F76F-0A2F-96DE-D6E0C54A6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The project focuses on building an encoder and decoder system using the Lempel-Ziv-Welch (LZW) algorithm, a technique for compressing data without losing any information.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The LZW method works by creating a dictionary of patterns found in the data, which allows it to represent repeating sequences with shorter codes.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This approach helps reduce file sizes while preserving the data exactly as it was.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The project demonstrates how the LZW algorithm works and highlights its usefulness in applications like data storage and transmission where efficient, lossless compression is essential.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9946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16D8B-5A7A-EE4D-3FE9-7967CCBFC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ENCODER DECODER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4DC72-6E39-A73C-5262-0EFE8CCEB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45272E5-3E74-960F-A45F-F97649336748}"/>
              </a:ext>
            </a:extLst>
          </p:cNvPr>
          <p:cNvSpPr/>
          <p:nvPr/>
        </p:nvSpPr>
        <p:spPr>
          <a:xfrm>
            <a:off x="1281793" y="2939143"/>
            <a:ext cx="2857500" cy="22125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ARCHITECTURE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83DB93B-0273-90FB-4CCB-3B585638645C}"/>
              </a:ext>
            </a:extLst>
          </p:cNvPr>
          <p:cNvSpPr/>
          <p:nvPr/>
        </p:nvSpPr>
        <p:spPr>
          <a:xfrm>
            <a:off x="4776107" y="2081893"/>
            <a:ext cx="2057400" cy="1143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 STRUCTURE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C695FD3-E58D-D2D4-5C8D-BB471C750B3E}"/>
              </a:ext>
            </a:extLst>
          </p:cNvPr>
          <p:cNvSpPr/>
          <p:nvPr/>
        </p:nvSpPr>
        <p:spPr>
          <a:xfrm>
            <a:off x="4857750" y="4180114"/>
            <a:ext cx="1975757" cy="12409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OVERVIEW 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F12BDD-C1F3-02A6-7F0E-A87626C05FB1}"/>
              </a:ext>
            </a:extLst>
          </p:cNvPr>
          <p:cNvCxnSpPr/>
          <p:nvPr/>
        </p:nvCxnSpPr>
        <p:spPr>
          <a:xfrm flipV="1">
            <a:off x="4139293" y="2620736"/>
            <a:ext cx="636814" cy="922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AFA41A-F758-5472-FBDD-61DD3B1CF079}"/>
              </a:ext>
            </a:extLst>
          </p:cNvPr>
          <p:cNvCxnSpPr/>
          <p:nvPr/>
        </p:nvCxnSpPr>
        <p:spPr>
          <a:xfrm>
            <a:off x="4139293" y="4180114"/>
            <a:ext cx="800100" cy="767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CBC94AC-C9D6-0F65-9E05-E41B551E0454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833507" y="2512362"/>
            <a:ext cx="669472" cy="2145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8E326C6-C4C7-6A5A-329A-ECB7D342D34B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833507" y="4849585"/>
            <a:ext cx="669472" cy="122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4525DF4-630E-0C7A-287F-F1597AE584D8}"/>
              </a:ext>
            </a:extLst>
          </p:cNvPr>
          <p:cNvSpPr/>
          <p:nvPr/>
        </p:nvSpPr>
        <p:spPr>
          <a:xfrm>
            <a:off x="7502979" y="2228850"/>
            <a:ext cx="1869621" cy="9960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/>
              <a:t>Efficient sqlite3-Python </a:t>
            </a:r>
            <a:r>
              <a:rPr lang="en-IN" sz="1400" dirty="0"/>
              <a:t>collaboration for clear data manipulation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F9D7441-AAD0-0031-48DA-1260B09E6F21}"/>
              </a:ext>
            </a:extLst>
          </p:cNvPr>
          <p:cNvSpPr/>
          <p:nvPr/>
        </p:nvSpPr>
        <p:spPr>
          <a:xfrm>
            <a:off x="7502979" y="4180114"/>
            <a:ext cx="1975757" cy="13634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project make uses of </a:t>
            </a:r>
            <a:r>
              <a:rPr lang="en-US" dirty="0" err="1"/>
              <a:t>Limpel</a:t>
            </a:r>
            <a:r>
              <a:rPr lang="en-US" dirty="0"/>
              <a:t>-Ziv-Welch to encode and decode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9643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6FEDFBF-3ECC-827D-6692-353EB042A9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9220897"/>
              </p:ext>
            </p:extLst>
          </p:nvPr>
        </p:nvGraphicFramePr>
        <p:xfrm>
          <a:off x="1096963" y="1869621"/>
          <a:ext cx="10058400" cy="39993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2515D7B6-E73B-DA34-95F5-6EC6FEAF1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603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7FBC0-8BC0-47D6-45EB-3E3FD0BAF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CODE</a:t>
            </a:r>
            <a:br>
              <a:rPr lang="en-US" dirty="0"/>
            </a:br>
            <a:r>
              <a:rPr lang="en-US" dirty="0"/>
              <a:t>encoder.py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2D472-77AC-A5C1-A51E-E08F5B008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E1B692-E4B0-F3BB-E30C-601866ABA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543" y="1737360"/>
            <a:ext cx="4955387" cy="449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63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3B184-60DD-01B4-0D29-37F32BD1C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decoder.py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68B303-BAA8-57C7-1EBE-24166F1F74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0678" y="1797278"/>
            <a:ext cx="5976866" cy="4456566"/>
          </a:xfrm>
        </p:spPr>
      </p:pic>
    </p:spTree>
    <p:extLst>
      <p:ext uri="{BB962C8B-B14F-4D97-AF65-F5344CB8AC3E}">
        <p14:creationId xmlns:p14="http://schemas.microsoft.com/office/powerpoint/2010/main" val="2075044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D24BC-5069-6659-BF09-623F2FFAA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home.py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2AEDB4-CE1A-A2E0-5BCC-E00611F2FC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3343" y="1737360"/>
            <a:ext cx="7323364" cy="4581797"/>
          </a:xfrm>
        </p:spPr>
      </p:pic>
    </p:spTree>
    <p:extLst>
      <p:ext uri="{BB962C8B-B14F-4D97-AF65-F5344CB8AC3E}">
        <p14:creationId xmlns:p14="http://schemas.microsoft.com/office/powerpoint/2010/main" val="715437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EFFA7-896A-3661-E865-2EDA5BC63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OUTPUT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5A318C-09AC-0C56-214D-FA9A854A90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666" y="1846263"/>
            <a:ext cx="7616994" cy="4022725"/>
          </a:xfrm>
        </p:spPr>
      </p:pic>
    </p:spTree>
    <p:extLst>
      <p:ext uri="{BB962C8B-B14F-4D97-AF65-F5344CB8AC3E}">
        <p14:creationId xmlns:p14="http://schemas.microsoft.com/office/powerpoint/2010/main" val="138830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79</TotalTime>
  <Words>412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Courier New</vt:lpstr>
      <vt:lpstr>Wingdings</vt:lpstr>
      <vt:lpstr>Retrospect</vt:lpstr>
      <vt:lpstr>ENCODER AND DECODER GENERATOR PYTHON PROJECT</vt:lpstr>
      <vt:lpstr>ABSTRACT</vt:lpstr>
      <vt:lpstr>INTRODUCTION</vt:lpstr>
      <vt:lpstr>ENCODER DECODER</vt:lpstr>
      <vt:lpstr>   </vt:lpstr>
      <vt:lpstr>PYTHON CODE encoder.py</vt:lpstr>
      <vt:lpstr>decoder.py</vt:lpstr>
      <vt:lpstr>home.py</vt:lpstr>
      <vt:lpstr>OUTPUT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Hansiga Prakaash</dc:creator>
  <cp:lastModifiedBy>Hansiga Prakaash</cp:lastModifiedBy>
  <cp:revision>2</cp:revision>
  <dcterms:created xsi:type="dcterms:W3CDTF">2024-11-06T04:31:15Z</dcterms:created>
  <dcterms:modified xsi:type="dcterms:W3CDTF">2024-11-14T03:18:13Z</dcterms:modified>
</cp:coreProperties>
</file>