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67" r:id="rId3"/>
    <p:sldId id="257" r:id="rId4"/>
    <p:sldId id="260" r:id="rId5"/>
    <p:sldId id="268" r:id="rId6"/>
    <p:sldId id="269" r:id="rId7"/>
    <p:sldId id="270" r:id="rId8"/>
    <p:sldId id="272" r:id="rId9"/>
    <p:sldId id="273" r:id="rId10"/>
    <p:sldId id="274" r:id="rId11"/>
    <p:sldId id="275"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SRRlCFA/cW3kQ7Z8qFsYPlG0g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30 June 2023</a:t>
            </a:r>
            <a:endParaRPr sz="1200" b="0" i="0" u="none" strike="noStrike" cap="none">
              <a:solidFill>
                <a:srgbClr val="000000"/>
              </a:solidFill>
              <a:latin typeface="Calibri"/>
              <a:ea typeface="Calibri"/>
              <a:cs typeface="Calibri"/>
              <a:sym typeface="Calibri"/>
            </a:endParaRPr>
          </a:p>
        </p:txBody>
      </p:sp>
      <p:sp>
        <p:nvSpPr>
          <p:cNvPr id="83" name="Google Shape;83;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1-59</a:t>
            </a:r>
            <a:endParaRPr/>
          </a:p>
        </p:txBody>
      </p:sp>
      <p:sp>
        <p:nvSpPr>
          <p:cNvPr id="84" name="Google Shape;8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3" name="Google Shape;93;p2: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5: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5: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58741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
        <p:cNvGrpSpPr/>
        <p:nvPr/>
      </p:nvGrpSpPr>
      <p:grpSpPr>
        <a:xfrm>
          <a:off x="0" y="0"/>
          <a:ext cx="0" cy="0"/>
          <a:chOff x="0" y="0"/>
          <a:chExt cx="0" cy="0"/>
        </a:xfrm>
      </p:grpSpPr>
      <p:sp>
        <p:nvSpPr>
          <p:cNvPr id="14" name="Google Shape;14;p24"/>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4"/>
          <p:cNvSpPr txBox="1">
            <a:spLocks noGrp="1"/>
          </p:cNvSpPr>
          <p:nvPr>
            <p:ph type="body" idx="1"/>
          </p:nvPr>
        </p:nvSpPr>
        <p:spPr>
          <a:xfrm>
            <a:off x="609600" y="1855248"/>
            <a:ext cx="5386917" cy="659352"/>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6" name="Google Shape;16;p24"/>
          <p:cNvSpPr txBox="1">
            <a:spLocks noGrp="1"/>
          </p:cNvSpPr>
          <p:nvPr>
            <p:ph type="body" idx="2"/>
          </p:nvPr>
        </p:nvSpPr>
        <p:spPr>
          <a:xfrm>
            <a:off x="6193368" y="1859758"/>
            <a:ext cx="5389033" cy="654843"/>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7" name="Google Shape;17;p24"/>
          <p:cNvSpPr txBox="1">
            <a:spLocks noGrp="1"/>
          </p:cNvSpPr>
          <p:nvPr>
            <p:ph type="body" idx="3"/>
          </p:nvPr>
        </p:nvSpPr>
        <p:spPr>
          <a:xfrm>
            <a:off x="609600" y="2514600"/>
            <a:ext cx="5386917"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8" name="Google Shape;18;p24"/>
          <p:cNvSpPr txBox="1">
            <a:spLocks noGrp="1"/>
          </p:cNvSpPr>
          <p:nvPr>
            <p:ph type="body" idx="4"/>
          </p:nvPr>
        </p:nvSpPr>
        <p:spPr>
          <a:xfrm>
            <a:off x="6193368" y="2514600"/>
            <a:ext cx="5389033"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9" name="Google Shape;19;p24"/>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4"/>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33"/>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3"/>
          <p:cNvSpPr txBox="1">
            <a:spLocks noGrp="1"/>
          </p:cNvSpPr>
          <p:nvPr>
            <p:ph type="body" idx="1"/>
          </p:nvPr>
        </p:nvSpPr>
        <p:spPr>
          <a:xfrm rot="5400000">
            <a:off x="3901282" y="-1356518"/>
            <a:ext cx="4389437" cy="109728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8" name="Google Shape;68;p33"/>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3"/>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34"/>
          <p:cNvSpPr txBox="1">
            <a:spLocks noGrp="1"/>
          </p:cNvSpPr>
          <p:nvPr>
            <p:ph type="title"/>
          </p:nvPr>
        </p:nvSpPr>
        <p:spPr>
          <a:xfrm rot="5400000">
            <a:off x="7604919" y="2148684"/>
            <a:ext cx="5211763" cy="27432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body" idx="1"/>
          </p:nvPr>
        </p:nvSpPr>
        <p:spPr>
          <a:xfrm rot="5400000">
            <a:off x="2016919" y="-492917"/>
            <a:ext cx="5211763" cy="80264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34"/>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5"/>
        <p:cNvGrpSpPr/>
        <p:nvPr/>
      </p:nvGrpSpPr>
      <p:grpSpPr>
        <a:xfrm>
          <a:off x="0" y="0"/>
          <a:ext cx="0" cy="0"/>
          <a:chOff x="0" y="0"/>
          <a:chExt cx="0" cy="0"/>
        </a:xfrm>
      </p:grpSpPr>
      <p:sp>
        <p:nvSpPr>
          <p:cNvPr id="76" name="Google Shape;76;p35"/>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5"/>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5"/>
          <p:cNvSpPr txBox="1">
            <a:spLocks noGrp="1"/>
          </p:cNvSpPr>
          <p:nvPr>
            <p:ph type="ctrTitle"/>
          </p:nvPr>
        </p:nvSpPr>
        <p:spPr>
          <a:xfrm>
            <a:off x="711200" y="1371600"/>
            <a:ext cx="10468864"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5"/>
          <p:cNvSpPr txBox="1">
            <a:spLocks noGrp="1"/>
          </p:cNvSpPr>
          <p:nvPr>
            <p:ph type="subTitle" idx="1"/>
          </p:nvPr>
        </p:nvSpPr>
        <p:spPr>
          <a:xfrm>
            <a:off x="711200" y="3228536"/>
            <a:ext cx="10472928" cy="1752600"/>
          </a:xfrm>
          <a:prstGeom prst="rect">
            <a:avLst/>
          </a:prstGeom>
          <a:noFill/>
          <a:ln>
            <a:noFill/>
          </a:ln>
        </p:spPr>
        <p:txBody>
          <a:bodyPr spcFirstLastPara="1" wrap="square" lIns="0" tIns="45700" rIns="18275" bIns="45700" anchor="t" anchorCtr="0">
            <a:noAutofit/>
          </a:bodyPr>
          <a:lstStyle>
            <a:lvl1pPr marR="45720" lvl="0" algn="r">
              <a:lnSpc>
                <a:spcPct val="100000"/>
              </a:lnSpc>
              <a:spcBef>
                <a:spcPts val="400"/>
              </a:spcBef>
              <a:spcAft>
                <a:spcPts val="0"/>
              </a:spcAft>
              <a:buClr>
                <a:schemeClr val="dk1"/>
              </a:buClr>
              <a:buSzPts val="1600"/>
              <a:buNone/>
              <a:defRPr>
                <a:solidFill>
                  <a:schemeClr val="dk1"/>
                </a:solidFill>
              </a:defRPr>
            </a:lvl1pPr>
            <a:lvl2pPr lvl="1" algn="ctr">
              <a:lnSpc>
                <a:spcPct val="100000"/>
              </a:lnSpc>
              <a:spcBef>
                <a:spcPts val="360"/>
              </a:spcBef>
              <a:spcAft>
                <a:spcPts val="0"/>
              </a:spcAft>
              <a:buClr>
                <a:schemeClr val="dk1"/>
              </a:buClr>
              <a:buSzPts val="1440"/>
              <a:buNone/>
              <a:defRPr/>
            </a:lvl2pPr>
            <a:lvl3pPr lvl="2" algn="ctr">
              <a:lnSpc>
                <a:spcPct val="100000"/>
              </a:lnSpc>
              <a:spcBef>
                <a:spcPts val="360"/>
              </a:spcBef>
              <a:spcAft>
                <a:spcPts val="0"/>
              </a:spcAft>
              <a:buClr>
                <a:schemeClr val="dk1"/>
              </a:buClr>
              <a:buSzPts val="1440"/>
              <a:buNone/>
              <a:defRPr/>
            </a:lvl3pPr>
            <a:lvl4pPr lvl="3" algn="ctr">
              <a:lnSpc>
                <a:spcPct val="100000"/>
              </a:lnSpc>
              <a:spcBef>
                <a:spcPts val="360"/>
              </a:spcBef>
              <a:spcAft>
                <a:spcPts val="0"/>
              </a:spcAft>
              <a:buClr>
                <a:schemeClr val="dk1"/>
              </a:buClr>
              <a:buSzPts val="1440"/>
              <a:buNone/>
              <a:defRPr/>
            </a:lvl4pPr>
            <a:lvl5pPr lvl="4" algn="ctr">
              <a:lnSpc>
                <a:spcPct val="100000"/>
              </a:lnSpc>
              <a:spcBef>
                <a:spcPts val="360"/>
              </a:spcBef>
              <a:spcAft>
                <a:spcPts val="0"/>
              </a:spcAft>
              <a:buClr>
                <a:schemeClr val="dk1"/>
              </a:buClr>
              <a:buSzPts val="144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4" name="Google Shape;24;p25"/>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5"/>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6"/>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6"/>
          <p:cNvSpPr txBox="1">
            <a:spLocks noGrp="1"/>
          </p:cNvSpPr>
          <p:nvPr>
            <p:ph type="body" idx="1"/>
          </p:nvPr>
        </p:nvSpPr>
        <p:spPr>
          <a:xfrm>
            <a:off x="609600" y="1935164"/>
            <a:ext cx="10972800" cy="438943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9" name="Google Shape;29;p26"/>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6"/>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
        <p:nvSpPr>
          <p:cNvPr id="32" name="Google Shape;32;p27"/>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8"/>
          <p:cNvSpPr txBox="1">
            <a:spLocks noGrp="1"/>
          </p:cNvSpPr>
          <p:nvPr>
            <p:ph type="title"/>
          </p:nvPr>
        </p:nvSpPr>
        <p:spPr>
          <a:xfrm>
            <a:off x="707136" y="1316736"/>
            <a:ext cx="10363200" cy="1362456"/>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4AE3AC"/>
              </a:buClr>
              <a:buSzPts val="5600"/>
              <a:buFont typeface="Arial"/>
              <a:buNone/>
              <a:defRPr sz="5600" b="1" cap="none">
                <a:solidFill>
                  <a:srgbClr val="4AE3A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8"/>
          <p:cNvSpPr txBox="1">
            <a:spLocks noGrp="1"/>
          </p:cNvSpPr>
          <p:nvPr>
            <p:ph type="body" idx="1"/>
          </p:nvPr>
        </p:nvSpPr>
        <p:spPr>
          <a:xfrm>
            <a:off x="707136" y="2704664"/>
            <a:ext cx="10363200" cy="1509712"/>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440"/>
              </a:spcBef>
              <a:spcAft>
                <a:spcPts val="0"/>
              </a:spcAft>
              <a:buClr>
                <a:schemeClr val="dk1"/>
              </a:buClr>
              <a:buSzPts val="1760"/>
              <a:buNone/>
              <a:defRPr sz="2200">
                <a:solidFill>
                  <a:schemeClr val="dk1"/>
                </a:solidFill>
              </a:defRPr>
            </a:lvl1pPr>
            <a:lvl2pPr marL="914400" lvl="1" indent="-228600" algn="l">
              <a:lnSpc>
                <a:spcPct val="100000"/>
              </a:lnSpc>
              <a:spcBef>
                <a:spcPts val="360"/>
              </a:spcBef>
              <a:spcAft>
                <a:spcPts val="0"/>
              </a:spcAft>
              <a:buClr>
                <a:srgbClr val="888888"/>
              </a:buClr>
              <a:buSzPts val="1440"/>
              <a:buNone/>
              <a:defRPr sz="1800">
                <a:solidFill>
                  <a:srgbClr val="888888"/>
                </a:solidFill>
              </a:defRPr>
            </a:lvl2pPr>
            <a:lvl3pPr marL="1371600" lvl="2" indent="-228600" algn="l">
              <a:lnSpc>
                <a:spcPct val="100000"/>
              </a:lnSpc>
              <a:spcBef>
                <a:spcPts val="320"/>
              </a:spcBef>
              <a:spcAft>
                <a:spcPts val="0"/>
              </a:spcAft>
              <a:buClr>
                <a:srgbClr val="888888"/>
              </a:buClr>
              <a:buSzPts val="1280"/>
              <a:buNone/>
              <a:defRPr sz="1600">
                <a:solidFill>
                  <a:srgbClr val="888888"/>
                </a:solidFill>
              </a:defRPr>
            </a:lvl3pPr>
            <a:lvl4pPr marL="1828800" lvl="3" indent="-228600" algn="l">
              <a:lnSpc>
                <a:spcPct val="100000"/>
              </a:lnSpc>
              <a:spcBef>
                <a:spcPts val="280"/>
              </a:spcBef>
              <a:spcAft>
                <a:spcPts val="0"/>
              </a:spcAft>
              <a:buClr>
                <a:srgbClr val="888888"/>
              </a:buClr>
              <a:buSzPts val="1120"/>
              <a:buNone/>
              <a:defRPr sz="1400">
                <a:solidFill>
                  <a:srgbClr val="888888"/>
                </a:solidFill>
              </a:defRPr>
            </a:lvl4pPr>
            <a:lvl5pPr marL="2286000" lvl="4" indent="-228600" algn="l">
              <a:lnSpc>
                <a:spcPct val="100000"/>
              </a:lnSpc>
              <a:spcBef>
                <a:spcPts val="280"/>
              </a:spcBef>
              <a:spcAft>
                <a:spcPts val="0"/>
              </a:spcAft>
              <a:buClr>
                <a:srgbClr val="888888"/>
              </a:buClr>
              <a:buSzPts val="1120"/>
              <a:buNone/>
              <a:defRPr sz="1400">
                <a:solidFill>
                  <a:srgbClr val="888888"/>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7" name="Google Shape;37;p28"/>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29"/>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9"/>
          <p:cNvSpPr txBox="1">
            <a:spLocks noGrp="1"/>
          </p:cNvSpPr>
          <p:nvPr>
            <p:ph type="body" idx="1"/>
          </p:nvPr>
        </p:nvSpPr>
        <p:spPr>
          <a:xfrm>
            <a:off x="609600" y="1920085"/>
            <a:ext cx="53848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2" name="Google Shape;42;p29"/>
          <p:cNvSpPr txBox="1">
            <a:spLocks noGrp="1"/>
          </p:cNvSpPr>
          <p:nvPr>
            <p:ph type="body" idx="2"/>
          </p:nvPr>
        </p:nvSpPr>
        <p:spPr>
          <a:xfrm>
            <a:off x="6197600" y="1920085"/>
            <a:ext cx="53848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3" name="Google Shape;43;p29"/>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609600" y="704088"/>
            <a:ext cx="110744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Arial"/>
              <a:buNone/>
              <a:defRPr sz="50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914400" y="514352"/>
            <a:ext cx="3657600" cy="116205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914400" y="1676400"/>
            <a:ext cx="3657600" cy="4572000"/>
          </a:xfrm>
          <a:prstGeom prst="rect">
            <a:avLst/>
          </a:prstGeom>
          <a:noFill/>
          <a:ln>
            <a:noFill/>
          </a:ln>
        </p:spPr>
        <p:txBody>
          <a:bodyPr spcFirstLastPara="1" wrap="square" lIns="18275" tIns="45700" rIns="18275" bIns="45700" anchor="t" anchorCtr="0">
            <a:noAutofit/>
          </a:bodyPr>
          <a:lstStyle>
            <a:lvl1pPr marL="457200" lvl="0" indent="-228600" algn="l">
              <a:lnSpc>
                <a:spcPct val="100000"/>
              </a:lnSpc>
              <a:spcBef>
                <a:spcPts val="280"/>
              </a:spcBef>
              <a:spcAft>
                <a:spcPts val="0"/>
              </a:spcAft>
              <a:buClr>
                <a:schemeClr val="dk1"/>
              </a:buClr>
              <a:buSzPts val="1120"/>
              <a:buNone/>
              <a:defRPr sz="1400"/>
            </a:lvl1pPr>
            <a:lvl2pPr marL="914400" lvl="1" indent="-228600" algn="l">
              <a:lnSpc>
                <a:spcPct val="100000"/>
              </a:lnSpc>
              <a:spcBef>
                <a:spcPts val="240"/>
              </a:spcBef>
              <a:spcAft>
                <a:spcPts val="0"/>
              </a:spcAft>
              <a:buClr>
                <a:schemeClr val="dk1"/>
              </a:buClr>
              <a:buSzPts val="960"/>
              <a:buNone/>
              <a:defRPr sz="1200"/>
            </a:lvl2pPr>
            <a:lvl3pPr marL="1371600" lvl="2" indent="-228600" algn="l">
              <a:lnSpc>
                <a:spcPct val="100000"/>
              </a:lnSpc>
              <a:spcBef>
                <a:spcPts val="200"/>
              </a:spcBef>
              <a:spcAft>
                <a:spcPts val="0"/>
              </a:spcAft>
              <a:buClr>
                <a:schemeClr val="dk1"/>
              </a:buClr>
              <a:buSzPts val="800"/>
              <a:buNone/>
              <a:defRPr sz="1000"/>
            </a:lvl3pPr>
            <a:lvl4pPr marL="1828800" lvl="3" indent="-228600" algn="l">
              <a:lnSpc>
                <a:spcPct val="100000"/>
              </a:lnSpc>
              <a:spcBef>
                <a:spcPts val="180"/>
              </a:spcBef>
              <a:spcAft>
                <a:spcPts val="0"/>
              </a:spcAft>
              <a:buClr>
                <a:schemeClr val="dk1"/>
              </a:buClr>
              <a:buSzPts val="720"/>
              <a:buNone/>
              <a:defRPr sz="900"/>
            </a:lvl4pPr>
            <a:lvl5pPr marL="2286000" lvl="4" indent="-228600" algn="l">
              <a:lnSpc>
                <a:spcPct val="100000"/>
              </a:lnSpc>
              <a:spcBef>
                <a:spcPts val="180"/>
              </a:spcBef>
              <a:spcAft>
                <a:spcPts val="0"/>
              </a:spcAft>
              <a:buClr>
                <a:schemeClr val="dk1"/>
              </a:buClr>
              <a:buSzPts val="720"/>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2" name="Google Shape;52;p31"/>
          <p:cNvSpPr txBox="1">
            <a:spLocks noGrp="1"/>
          </p:cNvSpPr>
          <p:nvPr>
            <p:ph type="body" idx="2"/>
          </p:nvPr>
        </p:nvSpPr>
        <p:spPr>
          <a:xfrm>
            <a:off x="4766733" y="1676400"/>
            <a:ext cx="6815667" cy="4572000"/>
          </a:xfrm>
          <a:prstGeom prst="rect">
            <a:avLst/>
          </a:prstGeom>
          <a:noFill/>
          <a:ln>
            <a:noFill/>
          </a:ln>
        </p:spPr>
        <p:txBody>
          <a:bodyPr spcFirstLastPara="1" wrap="square" lIns="91425" tIns="0" rIns="91425" bIns="45700" anchor="t" anchorCtr="0">
            <a:noAutofit/>
          </a:bodyPr>
          <a:lstStyle>
            <a:lvl1pPr marL="457200" lvl="0" indent="-370840" algn="l">
              <a:lnSpc>
                <a:spcPct val="100000"/>
              </a:lnSpc>
              <a:spcBef>
                <a:spcPts val="560"/>
              </a:spcBef>
              <a:spcAft>
                <a:spcPts val="0"/>
              </a:spcAft>
              <a:buClr>
                <a:schemeClr val="dk1"/>
              </a:buClr>
              <a:buSzPts val="2240"/>
              <a:buChar char="⮚"/>
              <a:defRPr sz="2800"/>
            </a:lvl1pPr>
            <a:lvl2pPr marL="914400" lvl="1" indent="-360680" algn="l">
              <a:lnSpc>
                <a:spcPct val="100000"/>
              </a:lnSpc>
              <a:spcBef>
                <a:spcPts val="520"/>
              </a:spcBef>
              <a:spcAft>
                <a:spcPts val="0"/>
              </a:spcAft>
              <a:buClr>
                <a:schemeClr val="dk1"/>
              </a:buClr>
              <a:buSzPts val="2080"/>
              <a:buChar char="⮚"/>
              <a:defRPr sz="2600"/>
            </a:lvl2pPr>
            <a:lvl3pPr marL="1371600" lvl="2" indent="-350519" algn="l">
              <a:lnSpc>
                <a:spcPct val="100000"/>
              </a:lnSpc>
              <a:spcBef>
                <a:spcPts val="480"/>
              </a:spcBef>
              <a:spcAft>
                <a:spcPts val="0"/>
              </a:spcAft>
              <a:buClr>
                <a:schemeClr val="dk1"/>
              </a:buClr>
              <a:buSzPts val="1920"/>
              <a:buChar char="⮚"/>
              <a:defRPr sz="2400"/>
            </a:lvl3pPr>
            <a:lvl4pPr marL="1828800" lvl="3" indent="-330200" algn="l">
              <a:lnSpc>
                <a:spcPct val="100000"/>
              </a:lnSpc>
              <a:spcBef>
                <a:spcPts val="400"/>
              </a:spcBef>
              <a:spcAft>
                <a:spcPts val="0"/>
              </a:spcAft>
              <a:buClr>
                <a:schemeClr val="dk1"/>
              </a:buClr>
              <a:buSzPts val="1600"/>
              <a:buChar char="⮚"/>
              <a:defRPr sz="20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31"/>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1"/>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32"/>
          <p:cNvSpPr/>
          <p:nvPr/>
        </p:nvSpPr>
        <p:spPr>
          <a:xfrm rot="-10380000" flipH="1">
            <a:off x="4220633" y="1108075"/>
            <a:ext cx="70104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 name="Google Shape;57;p32"/>
          <p:cNvSpPr/>
          <p:nvPr/>
        </p:nvSpPr>
        <p:spPr>
          <a:xfrm rot="-10380000" flipH="1">
            <a:off x="10672234" y="5359401"/>
            <a:ext cx="207433"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Google Shape;58;p32"/>
          <p:cNvSpPr/>
          <p:nvPr/>
        </p:nvSpPr>
        <p:spPr>
          <a:xfrm rot="10800000" flipH="1">
            <a:off x="-12700" y="5816600"/>
            <a:ext cx="1221740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 name="Google Shape;59;p32"/>
          <p:cNvSpPr/>
          <p:nvPr/>
        </p:nvSpPr>
        <p:spPr>
          <a:xfrm rot="10800000" flipH="1">
            <a:off x="5842000" y="6219826"/>
            <a:ext cx="63500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 name="Google Shape;60;p32"/>
          <p:cNvSpPr txBox="1">
            <a:spLocks noGrp="1"/>
          </p:cNvSpPr>
          <p:nvPr>
            <p:ph type="title"/>
          </p:nvPr>
        </p:nvSpPr>
        <p:spPr>
          <a:xfrm>
            <a:off x="812800" y="1176997"/>
            <a:ext cx="2950464" cy="1582621"/>
          </a:xfrm>
          <a:prstGeom prst="rect">
            <a:avLst/>
          </a:prstGeom>
          <a:noFill/>
          <a:ln>
            <a:noFill/>
          </a:ln>
        </p:spPr>
        <p:txBody>
          <a:bodyPr spcFirstLastPara="1" wrap="square" lIns="45700" tIns="45700" rIns="45700" bIns="45700" anchor="b" anchorCtr="0">
            <a:noAutofit/>
          </a:bodyPr>
          <a:lstStyle>
            <a:lvl1pPr lvl="0" algn="l">
              <a:lnSpc>
                <a:spcPct val="100000"/>
              </a:lnSpc>
              <a:spcBef>
                <a:spcPts val="0"/>
              </a:spcBef>
              <a:spcAft>
                <a:spcPts val="0"/>
              </a:spcAft>
              <a:buClr>
                <a:schemeClr val="dk2"/>
              </a:buClr>
              <a:buSzPts val="2000"/>
              <a:buFont typeface="Arial"/>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2"/>
          <p:cNvSpPr txBox="1">
            <a:spLocks noGrp="1"/>
          </p:cNvSpPr>
          <p:nvPr>
            <p:ph type="body" idx="1"/>
          </p:nvPr>
        </p:nvSpPr>
        <p:spPr>
          <a:xfrm>
            <a:off x="812800" y="2828785"/>
            <a:ext cx="2946400" cy="2179320"/>
          </a:xfrm>
          <a:prstGeom prst="rect">
            <a:avLst/>
          </a:prstGeom>
          <a:noFill/>
          <a:ln>
            <a:noFill/>
          </a:ln>
        </p:spPr>
        <p:txBody>
          <a:bodyPr spcFirstLastPara="1" wrap="square" lIns="64000" tIns="45700" rIns="45700" bIns="45700" anchor="t" anchorCtr="0">
            <a:noAutofit/>
          </a:bodyPr>
          <a:lstStyle>
            <a:lvl1pPr marL="457200" lvl="0" indent="-228600" algn="l">
              <a:lnSpc>
                <a:spcPct val="100000"/>
              </a:lnSpc>
              <a:spcBef>
                <a:spcPts val="250"/>
              </a:spcBef>
              <a:spcAft>
                <a:spcPts val="0"/>
              </a:spcAft>
              <a:buClr>
                <a:schemeClr val="dk1"/>
              </a:buClr>
              <a:buSzPts val="1040"/>
              <a:buFont typeface="Arial"/>
              <a:buNone/>
              <a:defRPr sz="1300"/>
            </a:lvl1pPr>
            <a:lvl2pPr marL="914400" lvl="1" indent="-289560" algn="l">
              <a:lnSpc>
                <a:spcPct val="100000"/>
              </a:lnSpc>
              <a:spcBef>
                <a:spcPts val="240"/>
              </a:spcBef>
              <a:spcAft>
                <a:spcPts val="0"/>
              </a:spcAft>
              <a:buClr>
                <a:schemeClr val="dk1"/>
              </a:buClr>
              <a:buSzPts val="960"/>
              <a:buChar char="⮚"/>
              <a:defRPr sz="1200"/>
            </a:lvl2pPr>
            <a:lvl3pPr marL="1371600" lvl="2" indent="-279400" algn="l">
              <a:lnSpc>
                <a:spcPct val="100000"/>
              </a:lnSpc>
              <a:spcBef>
                <a:spcPts val="200"/>
              </a:spcBef>
              <a:spcAft>
                <a:spcPts val="0"/>
              </a:spcAft>
              <a:buClr>
                <a:schemeClr val="dk1"/>
              </a:buClr>
              <a:buSzPts val="800"/>
              <a:buChar char="⮚"/>
              <a:defRPr sz="1000"/>
            </a:lvl3pPr>
            <a:lvl4pPr marL="1828800" lvl="3" indent="-274319" algn="l">
              <a:lnSpc>
                <a:spcPct val="100000"/>
              </a:lnSpc>
              <a:spcBef>
                <a:spcPts val="180"/>
              </a:spcBef>
              <a:spcAft>
                <a:spcPts val="0"/>
              </a:spcAft>
              <a:buClr>
                <a:schemeClr val="dk1"/>
              </a:buClr>
              <a:buSzPts val="720"/>
              <a:buChar char="⮚"/>
              <a:defRPr sz="900"/>
            </a:lvl4pPr>
            <a:lvl5pPr marL="2286000" lvl="4" indent="-274320" algn="l">
              <a:lnSpc>
                <a:spcPct val="100000"/>
              </a:lnSpc>
              <a:spcBef>
                <a:spcPts val="180"/>
              </a:spcBef>
              <a:spcAft>
                <a:spcPts val="0"/>
              </a:spcAft>
              <a:buClr>
                <a:schemeClr val="dk1"/>
              </a:buClr>
              <a:buSzPts val="720"/>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32"/>
          <p:cNvSpPr>
            <a:spLocks noGrp="1"/>
          </p:cNvSpPr>
          <p:nvPr>
            <p:ph type="pic" idx="2"/>
          </p:nvPr>
        </p:nvSpPr>
        <p:spPr>
          <a:xfrm rot="420000">
            <a:off x="4647724" y="1199517"/>
            <a:ext cx="6156960" cy="3931920"/>
          </a:xfrm>
          <a:prstGeom prst="rect">
            <a:avLst/>
          </a:prstGeom>
          <a:solidFill>
            <a:schemeClr val="lt2"/>
          </a:solidFill>
          <a:ln w="9525" cap="rnd" cmpd="sng">
            <a:solidFill>
              <a:srgbClr val="C0C0C0"/>
            </a:solidFill>
            <a:prstDash val="solid"/>
            <a:round/>
            <a:headEnd type="none" w="sm" len="sm"/>
            <a:tailEnd type="none" w="sm" len="sm"/>
          </a:ln>
        </p:spPr>
      </p:sp>
      <p:sp>
        <p:nvSpPr>
          <p:cNvPr id="63" name="Google Shape;63;p32"/>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2"/>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p23"/>
          <p:cNvSpPr txBox="1">
            <a:spLocks noGrp="1"/>
          </p:cNvSpPr>
          <p:nvPr>
            <p:ph type="body" idx="1"/>
          </p:nvPr>
        </p:nvSpPr>
        <p:spPr>
          <a:xfrm>
            <a:off x="609600" y="1935164"/>
            <a:ext cx="10972800" cy="4389437"/>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lnSpc>
                <a:spcPct val="100000"/>
              </a:lnSpc>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23"/>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document/d/1C9b0C6tzsV1_o1tVQw6R6OElB16l2KvS/edit?usp=sharing&amp;ouid=115355936330916650124&amp;rtpof=true&amp;sd=true"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6" name="Google Shape;86;p1"/>
          <p:cNvSpPr txBox="1">
            <a:spLocks noGrp="1"/>
          </p:cNvSpPr>
          <p:nvPr>
            <p:ph type="title"/>
          </p:nvPr>
        </p:nvSpPr>
        <p:spPr>
          <a:xfrm>
            <a:off x="3813603" y="1391919"/>
            <a:ext cx="8086165" cy="1153299"/>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sz="4000" b="1" dirty="0">
                <a:solidFill>
                  <a:srgbClr val="C00000"/>
                </a:solidFill>
                <a:latin typeface="Times New Roman"/>
                <a:ea typeface="Times New Roman"/>
                <a:cs typeface="Times New Roman"/>
                <a:sym typeface="Times New Roman"/>
              </a:rPr>
              <a:t>Bank Management System</a:t>
            </a:r>
            <a:endParaRPr b="1" dirty="0">
              <a:solidFill>
                <a:srgbClr val="C00000"/>
              </a:solidFill>
              <a:latin typeface="Times New Roman"/>
              <a:ea typeface="Times New Roman"/>
              <a:cs typeface="Times New Roman"/>
              <a:sym typeface="Times New Roman"/>
            </a:endParaRPr>
          </a:p>
        </p:txBody>
      </p:sp>
      <p:sp>
        <p:nvSpPr>
          <p:cNvPr id="87" name="Google Shape;87;p1"/>
          <p:cNvSpPr txBox="1">
            <a:spLocks noGrp="1"/>
          </p:cNvSpPr>
          <p:nvPr>
            <p:ph type="body" idx="1"/>
          </p:nvPr>
        </p:nvSpPr>
        <p:spPr>
          <a:xfrm>
            <a:off x="1472513" y="2121013"/>
            <a:ext cx="4040100" cy="658800"/>
          </a:xfrm>
          <a:prstGeom prst="rect">
            <a:avLst/>
          </a:prstGeom>
          <a:noFill/>
          <a:ln>
            <a:noFill/>
          </a:ln>
        </p:spPr>
        <p:txBody>
          <a:bodyPr spcFirstLastPara="1" wrap="square" lIns="45700" tIns="0" rIns="45700" bIns="0" anchor="ctr" anchorCtr="0">
            <a:noAutofit/>
          </a:bodyPr>
          <a:lstStyle/>
          <a:p>
            <a:pPr marL="0" lvl="0" indent="0" algn="ctr" rtl="0">
              <a:lnSpc>
                <a:spcPct val="100000"/>
              </a:lnSpc>
              <a:spcBef>
                <a:spcPts val="0"/>
              </a:spcBef>
              <a:spcAft>
                <a:spcPts val="0"/>
              </a:spcAft>
              <a:buClr>
                <a:schemeClr val="dk2"/>
              </a:buClr>
              <a:buSzPts val="2560"/>
              <a:buNone/>
            </a:pPr>
            <a:endParaRPr sz="3200">
              <a:solidFill>
                <a:srgbClr val="B9077E"/>
              </a:solidFill>
            </a:endParaRPr>
          </a:p>
          <a:p>
            <a:pPr marL="0" lvl="0" indent="0" algn="ctr" rtl="0">
              <a:lnSpc>
                <a:spcPct val="100000"/>
              </a:lnSpc>
              <a:spcBef>
                <a:spcPts val="640"/>
              </a:spcBef>
              <a:spcAft>
                <a:spcPts val="0"/>
              </a:spcAft>
              <a:buClr>
                <a:srgbClr val="B9077E"/>
              </a:buClr>
              <a:buSzPts val="2560"/>
              <a:buNone/>
            </a:pPr>
            <a:r>
              <a:rPr lang="en-US" sz="3200">
                <a:solidFill>
                  <a:srgbClr val="B9077E"/>
                </a:solidFill>
              </a:rPr>
              <a:t>    </a:t>
            </a:r>
            <a:endParaRPr sz="3200"/>
          </a:p>
        </p:txBody>
      </p:sp>
      <p:pic>
        <p:nvPicPr>
          <p:cNvPr id="88" name="Google Shape;88;p1" descr="klogo copy.png"/>
          <p:cNvPicPr preferRelativeResize="0"/>
          <p:nvPr/>
        </p:nvPicPr>
        <p:blipFill rotWithShape="1">
          <a:blip r:embed="rId4">
            <a:alphaModFix/>
          </a:blip>
          <a:srcRect/>
          <a:stretch/>
        </p:blipFill>
        <p:spPr>
          <a:xfrm>
            <a:off x="2286851" y="1589512"/>
            <a:ext cx="1374775" cy="1066800"/>
          </a:xfrm>
          <a:prstGeom prst="rect">
            <a:avLst/>
          </a:prstGeom>
          <a:noFill/>
          <a:ln>
            <a:noFill/>
          </a:ln>
        </p:spPr>
      </p:pic>
      <p:pic>
        <p:nvPicPr>
          <p:cNvPr id="89" name="Google Shape;89;p1" descr="kec2blackborder png.PNG"/>
          <p:cNvPicPr preferRelativeResize="0"/>
          <p:nvPr/>
        </p:nvPicPr>
        <p:blipFill rotWithShape="1">
          <a:blip r:embed="rId5">
            <a:alphaModFix/>
          </a:blip>
          <a:srcRect/>
          <a:stretch/>
        </p:blipFill>
        <p:spPr>
          <a:xfrm>
            <a:off x="887859" y="4413708"/>
            <a:ext cx="1479550" cy="1841500"/>
          </a:xfrm>
          <a:prstGeom prst="rect">
            <a:avLst/>
          </a:prstGeom>
          <a:noFill/>
          <a:ln>
            <a:noFill/>
          </a:ln>
        </p:spPr>
      </p:pic>
      <p:sp>
        <p:nvSpPr>
          <p:cNvPr id="90" name="Google Shape;90;p1"/>
          <p:cNvSpPr/>
          <p:nvPr/>
        </p:nvSpPr>
        <p:spPr>
          <a:xfrm>
            <a:off x="4638555" y="3008306"/>
            <a:ext cx="5353200" cy="21851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dirty="0">
                <a:solidFill>
                  <a:srgbClr val="0B5394"/>
                </a:solidFill>
                <a:latin typeface="Times New Roman"/>
                <a:ea typeface="Times New Roman"/>
                <a:cs typeface="Times New Roman"/>
                <a:sym typeface="Times New Roman"/>
              </a:rPr>
              <a:t>PROJECT MEMBERS : P.Hansiga            – 23ITR051</a:t>
            </a:r>
          </a:p>
          <a:p>
            <a:pPr marL="0" marR="0" lvl="0" indent="0" algn="l" rtl="0">
              <a:lnSpc>
                <a:spcPct val="100000"/>
              </a:lnSpc>
              <a:spcBef>
                <a:spcPts val="0"/>
              </a:spcBef>
              <a:spcAft>
                <a:spcPts val="0"/>
              </a:spcAft>
              <a:buClr>
                <a:srgbClr val="000000"/>
              </a:buClr>
              <a:buSzPts val="1700"/>
              <a:buFont typeface="Arial"/>
              <a:buNone/>
            </a:pPr>
            <a:r>
              <a:rPr lang="en-US" sz="1700" b="1" dirty="0">
                <a:solidFill>
                  <a:srgbClr val="0B5394"/>
                </a:solidFill>
                <a:latin typeface="Times New Roman"/>
                <a:ea typeface="Times New Roman"/>
                <a:cs typeface="Times New Roman"/>
                <a:sym typeface="Times New Roman"/>
              </a:rPr>
              <a:t>		          S.Dharanish        – 23ITR027</a:t>
            </a:r>
          </a:p>
          <a:p>
            <a:pPr marL="0" marR="0" lvl="0" indent="0" algn="l" rtl="0">
              <a:lnSpc>
                <a:spcPct val="100000"/>
              </a:lnSpc>
              <a:spcBef>
                <a:spcPts val="0"/>
              </a:spcBef>
              <a:spcAft>
                <a:spcPts val="0"/>
              </a:spcAft>
              <a:buClr>
                <a:srgbClr val="000000"/>
              </a:buClr>
              <a:buSzPts val="1700"/>
              <a:buFont typeface="Arial"/>
              <a:buNone/>
            </a:pPr>
            <a:r>
              <a:rPr lang="en-US" sz="1700" b="1" i="0" u="none" strike="noStrike" cap="none" dirty="0">
                <a:solidFill>
                  <a:srgbClr val="0B5394"/>
                </a:solidFill>
                <a:latin typeface="Times New Roman"/>
                <a:ea typeface="Times New Roman"/>
                <a:cs typeface="Times New Roman"/>
                <a:sym typeface="Times New Roman"/>
              </a:rPr>
              <a:t>		          </a:t>
            </a:r>
            <a:r>
              <a:rPr lang="en-US" sz="1700" b="1" i="0" u="none" strike="noStrike" cap="none" dirty="0" err="1">
                <a:solidFill>
                  <a:srgbClr val="0B5394"/>
                </a:solidFill>
                <a:latin typeface="Times New Roman"/>
                <a:ea typeface="Times New Roman"/>
                <a:cs typeface="Times New Roman"/>
                <a:sym typeface="Times New Roman"/>
              </a:rPr>
              <a:t>P.S.Giri</a:t>
            </a:r>
            <a:r>
              <a:rPr lang="en-US" sz="1700" b="1" i="0" u="none" strike="noStrike" cap="none" dirty="0">
                <a:solidFill>
                  <a:srgbClr val="0B5394"/>
                </a:solidFill>
                <a:latin typeface="Times New Roman"/>
                <a:ea typeface="Times New Roman"/>
                <a:cs typeface="Times New Roman"/>
                <a:sym typeface="Times New Roman"/>
              </a:rPr>
              <a:t> Vignesh – 23ITR046</a:t>
            </a:r>
          </a:p>
          <a:p>
            <a:pPr marL="0" marR="0" lvl="0" indent="0" algn="l" rtl="0">
              <a:lnSpc>
                <a:spcPct val="100000"/>
              </a:lnSpc>
              <a:spcBef>
                <a:spcPts val="0"/>
              </a:spcBef>
              <a:spcAft>
                <a:spcPts val="0"/>
              </a:spcAft>
              <a:buClr>
                <a:srgbClr val="000000"/>
              </a:buClr>
              <a:buSzPts val="1700"/>
              <a:buFont typeface="Arial"/>
              <a:buNone/>
            </a:pPr>
            <a:r>
              <a:rPr lang="en-US" sz="1700" b="1" dirty="0">
                <a:solidFill>
                  <a:srgbClr val="0B5394"/>
                </a:solidFill>
                <a:latin typeface="Times New Roman"/>
                <a:cs typeface="Times New Roman"/>
                <a:sym typeface="Times New Roman"/>
              </a:rPr>
              <a:t>		          </a:t>
            </a:r>
            <a:endParaRPr dirty="0"/>
          </a:p>
          <a:p>
            <a:pPr marL="0" marR="0" lvl="0" indent="0" algn="l" rtl="0">
              <a:lnSpc>
                <a:spcPct val="100000"/>
              </a:lnSpc>
              <a:spcBef>
                <a:spcPts val="0"/>
              </a:spcBef>
              <a:spcAft>
                <a:spcPts val="0"/>
              </a:spcAft>
              <a:buClr>
                <a:srgbClr val="000000"/>
              </a:buClr>
              <a:buSzPts val="1700"/>
              <a:buFont typeface="Arial"/>
              <a:buNone/>
            </a:pPr>
            <a:endParaRPr sz="17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US" sz="1700" b="1" i="0" u="none" strike="noStrike" cap="none" dirty="0">
                <a:solidFill>
                  <a:srgbClr val="000000"/>
                </a:solidFill>
                <a:latin typeface="Times New Roman"/>
                <a:ea typeface="Times New Roman"/>
                <a:cs typeface="Times New Roman"/>
                <a:sym typeface="Times New Roman"/>
              </a:rPr>
              <a:t> </a:t>
            </a:r>
            <a:endParaRPr sz="17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US" sz="1700" b="1" i="0" u="none" strike="noStrike" cap="none" dirty="0">
                <a:solidFill>
                  <a:schemeClr val="lt1"/>
                </a:solidFill>
                <a:latin typeface="Times New Roman"/>
                <a:ea typeface="Times New Roman"/>
                <a:cs typeface="Times New Roman"/>
                <a:sym typeface="Times New Roman"/>
              </a:rPr>
              <a:t>JAIHARI D	                       (19ITR028)    </a:t>
            </a:r>
            <a:endParaRPr sz="1700" b="1"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US" sz="1700" b="1" i="0" u="none" strike="noStrike" cap="none" dirty="0">
                <a:solidFill>
                  <a:srgbClr val="0B5394"/>
                </a:solidFill>
                <a:latin typeface="Times New Roman"/>
                <a:ea typeface="Times New Roman"/>
                <a:cs typeface="Times New Roman"/>
                <a:sym typeface="Times New Roman"/>
              </a:rPr>
              <a:t>PROJECT GUIDE :  </a:t>
            </a:r>
            <a:r>
              <a:rPr lang="en-US" sz="1700" b="1" i="0" u="none" strike="noStrike" cap="none" dirty="0" err="1">
                <a:solidFill>
                  <a:srgbClr val="0B5394"/>
                </a:solidFill>
                <a:latin typeface="Times New Roman"/>
                <a:ea typeface="Times New Roman"/>
                <a:cs typeface="Times New Roman"/>
                <a:sym typeface="Times New Roman"/>
              </a:rPr>
              <a:t>Ms.K.Sruthi</a:t>
            </a:r>
            <a:r>
              <a:rPr lang="en-US" sz="1700" b="1" i="0" u="none" strike="noStrike" cap="none" dirty="0">
                <a:solidFill>
                  <a:srgbClr val="0B5394"/>
                </a:solidFill>
                <a:latin typeface="Times New Roman"/>
                <a:ea typeface="Times New Roman"/>
                <a:cs typeface="Times New Roman"/>
                <a:sym typeface="Times New Roman"/>
              </a:rPr>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01D010-54A2-71C3-F388-95AB580CB2A6}"/>
              </a:ext>
            </a:extLst>
          </p:cNvPr>
          <p:cNvPicPr>
            <a:picLocks noChangeAspect="1"/>
          </p:cNvPicPr>
          <p:nvPr/>
        </p:nvPicPr>
        <p:blipFill>
          <a:blip r:embed="rId2"/>
          <a:stretch>
            <a:fillRect/>
          </a:stretch>
        </p:blipFill>
        <p:spPr>
          <a:xfrm>
            <a:off x="1201734" y="1234831"/>
            <a:ext cx="10683370" cy="5109923"/>
          </a:xfrm>
          <a:prstGeom prst="rect">
            <a:avLst/>
          </a:prstGeom>
        </p:spPr>
      </p:pic>
    </p:spTree>
    <p:extLst>
      <p:ext uri="{BB962C8B-B14F-4D97-AF65-F5344CB8AC3E}">
        <p14:creationId xmlns:p14="http://schemas.microsoft.com/office/powerpoint/2010/main" val="3580451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DC50DD-E106-7F43-62EB-F396372C6BAC}"/>
              </a:ext>
            </a:extLst>
          </p:cNvPr>
          <p:cNvPicPr>
            <a:picLocks noChangeAspect="1"/>
          </p:cNvPicPr>
          <p:nvPr/>
        </p:nvPicPr>
        <p:blipFill>
          <a:blip r:embed="rId2"/>
          <a:stretch>
            <a:fillRect/>
          </a:stretch>
        </p:blipFill>
        <p:spPr>
          <a:xfrm>
            <a:off x="2078894" y="579566"/>
            <a:ext cx="8737600" cy="5948234"/>
          </a:xfrm>
          <a:prstGeom prst="rect">
            <a:avLst/>
          </a:prstGeom>
        </p:spPr>
      </p:pic>
    </p:spTree>
    <p:extLst>
      <p:ext uri="{BB962C8B-B14F-4D97-AF65-F5344CB8AC3E}">
        <p14:creationId xmlns:p14="http://schemas.microsoft.com/office/powerpoint/2010/main" val="535274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4707657" y="3137396"/>
            <a:ext cx="2776686" cy="583207"/>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sz="4000" b="1">
                <a:solidFill>
                  <a:srgbClr val="C00000"/>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3395DB-455B-8E35-52BA-40D33E0CAE7B}"/>
              </a:ext>
            </a:extLst>
          </p:cNvPr>
          <p:cNvPicPr>
            <a:picLocks noChangeAspect="1"/>
          </p:cNvPicPr>
          <p:nvPr/>
        </p:nvPicPr>
        <p:blipFill>
          <a:blip r:embed="rId2"/>
          <a:stretch>
            <a:fillRect/>
          </a:stretch>
        </p:blipFill>
        <p:spPr>
          <a:xfrm>
            <a:off x="2750163" y="416591"/>
            <a:ext cx="7029297" cy="1072989"/>
          </a:xfrm>
          <a:prstGeom prst="rect">
            <a:avLst/>
          </a:prstGeom>
        </p:spPr>
      </p:pic>
      <p:sp>
        <p:nvSpPr>
          <p:cNvPr id="4" name="Text Placeholder 3">
            <a:extLst>
              <a:ext uri="{FF2B5EF4-FFF2-40B4-BE49-F238E27FC236}">
                <a16:creationId xmlns:a16="http://schemas.microsoft.com/office/drawing/2014/main" id="{DA75B463-0220-C3F5-299C-326FD09EFCBF}"/>
              </a:ext>
            </a:extLst>
          </p:cNvPr>
          <p:cNvSpPr>
            <a:spLocks noGrp="1"/>
          </p:cNvSpPr>
          <p:nvPr>
            <p:ph type="body" idx="1"/>
          </p:nvPr>
        </p:nvSpPr>
        <p:spPr>
          <a:xfrm>
            <a:off x="1600200" y="1236133"/>
            <a:ext cx="9931400" cy="5342467"/>
          </a:xfrm>
        </p:spPr>
        <p:txBody>
          <a:bodyPr/>
          <a:lstStyle/>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The </a:t>
            </a:r>
            <a:r>
              <a:rPr lang="en-US" b="1" dirty="0"/>
              <a:t>Bank Management System</a:t>
            </a:r>
            <a:r>
              <a:rPr lang="en-US" dirty="0"/>
              <a:t> is designed to simplify and automate common banking operations. </a:t>
            </a:r>
          </a:p>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The system will enable users to create and manage accounts, deposit and withdraw funds, and view account details. </a:t>
            </a:r>
          </a:p>
          <a:p>
            <a:pPr marL="137160" indent="0" algn="just">
              <a:buNone/>
            </a:pPr>
            <a:endParaRPr lang="en-US" dirty="0"/>
          </a:p>
          <a:p>
            <a:pPr algn="just">
              <a:buFont typeface="Wingdings" panose="05000000000000000000" pitchFamily="2" charset="2"/>
              <a:buChar char="q"/>
            </a:pPr>
            <a:r>
              <a:rPr lang="en-US" dirty="0"/>
              <a:t>It ensures secure and efficient handling of transactions, with features like validation for duplicate accounts, limits on withdrawals, and incentives for large deposits. </a:t>
            </a:r>
          </a:p>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The goal is to provide a reliable and user-friendly platform for managing banking activities.</a:t>
            </a:r>
            <a:endParaRPr lang="en-IN" dirty="0"/>
          </a:p>
        </p:txBody>
      </p:sp>
    </p:spTree>
    <p:extLst>
      <p:ext uri="{BB962C8B-B14F-4D97-AF65-F5344CB8AC3E}">
        <p14:creationId xmlns:p14="http://schemas.microsoft.com/office/powerpoint/2010/main" val="7089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p:nvPr/>
        </p:nvSpPr>
        <p:spPr>
          <a:xfrm>
            <a:off x="4240209" y="409487"/>
            <a:ext cx="4358640"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C00000"/>
                </a:solidFill>
                <a:latin typeface="Times New Roman"/>
                <a:ea typeface="Times New Roman"/>
                <a:cs typeface="Times New Roman"/>
                <a:sym typeface="Times New Roman"/>
              </a:rPr>
              <a:t>Objectives</a:t>
            </a:r>
            <a:endParaRPr sz="4800" b="0" i="0" u="none" strike="noStrike" cap="none">
              <a:solidFill>
                <a:srgbClr val="C00000"/>
              </a:solidFill>
              <a:latin typeface="Times New Roman"/>
              <a:ea typeface="Times New Roman"/>
              <a:cs typeface="Times New Roman"/>
              <a:sym typeface="Times New Roman"/>
            </a:endParaRPr>
          </a:p>
        </p:txBody>
      </p:sp>
      <p:sp>
        <p:nvSpPr>
          <p:cNvPr id="96" name="Google Shape;96;p2"/>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t>3</a:t>
            </a:fld>
            <a:endParaRPr sz="1400" b="0" i="0" u="none" strike="noStrike" cap="none">
              <a:solidFill>
                <a:srgbClr val="8898C3"/>
              </a:solidFill>
              <a:latin typeface="Times New Roman"/>
              <a:ea typeface="Times New Roman"/>
              <a:cs typeface="Times New Roman"/>
              <a:sym typeface="Times New Roman"/>
            </a:endParaRPr>
          </a:p>
        </p:txBody>
      </p:sp>
      <p:sp>
        <p:nvSpPr>
          <p:cNvPr id="97" name="Google Shape;97;p2"/>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98" name="Google Shape;98;p2"/>
          <p:cNvSpPr txBox="1">
            <a:spLocks noGrp="1"/>
          </p:cNvSpPr>
          <p:nvPr>
            <p:ph type="subTitle" idx="1"/>
          </p:nvPr>
        </p:nvSpPr>
        <p:spPr>
          <a:xfrm>
            <a:off x="1817612" y="1450319"/>
            <a:ext cx="9203834" cy="4644181"/>
          </a:xfrm>
          <a:prstGeom prst="rect">
            <a:avLst/>
          </a:prstGeom>
          <a:noFill/>
          <a:ln>
            <a:noFill/>
          </a:ln>
        </p:spPr>
        <p:txBody>
          <a:bodyPr spcFirstLastPara="1" wrap="square" lIns="0" tIns="45700" rIns="18275" bIns="45700" anchor="t" anchorCtr="0">
            <a:noAutofit/>
          </a:bodyPr>
          <a:lstStyle/>
          <a:p>
            <a:pPr marL="342900" lvl="0" indent="-342900" algn="just" rtl="0">
              <a:lnSpc>
                <a:spcPct val="100000"/>
              </a:lnSpc>
              <a:spcBef>
                <a:spcPts val="400"/>
              </a:spcBef>
              <a:spcAft>
                <a:spcPts val="0"/>
              </a:spcAft>
              <a:buClr>
                <a:schemeClr val="dk1"/>
              </a:buClr>
              <a:buSzPts val="1600"/>
              <a:buFont typeface="Wingdings" panose="05000000000000000000" pitchFamily="2" charset="2"/>
              <a:buChar char="§"/>
            </a:pPr>
            <a:r>
              <a:rPr lang="en-US" dirty="0"/>
              <a:t>The objective of the </a:t>
            </a:r>
            <a:r>
              <a:rPr lang="en-US" b="1" dirty="0"/>
              <a:t>Bank Management System</a:t>
            </a:r>
            <a:r>
              <a:rPr lang="en-US" dirty="0"/>
              <a:t> is to develop a comprehensive software solution that facilitates the management of banking operations, including account creation, transaction processing, and balance inquiries. </a:t>
            </a:r>
          </a:p>
          <a:p>
            <a:pPr marL="342900" lvl="0" indent="-342900" algn="just" rtl="0">
              <a:lnSpc>
                <a:spcPct val="100000"/>
              </a:lnSpc>
              <a:spcBef>
                <a:spcPts val="400"/>
              </a:spcBef>
              <a:spcAft>
                <a:spcPts val="0"/>
              </a:spcAft>
              <a:buClr>
                <a:schemeClr val="dk1"/>
              </a:buClr>
              <a:buSzPts val="1600"/>
              <a:buFont typeface="Wingdings" panose="05000000000000000000" pitchFamily="2" charset="2"/>
              <a:buChar char="§"/>
            </a:pPr>
            <a:endParaRPr lang="en-US" dirty="0"/>
          </a:p>
          <a:p>
            <a:pPr marL="342900" lvl="0" indent="-342900" algn="just" rtl="0">
              <a:lnSpc>
                <a:spcPct val="100000"/>
              </a:lnSpc>
              <a:spcBef>
                <a:spcPts val="400"/>
              </a:spcBef>
              <a:spcAft>
                <a:spcPts val="0"/>
              </a:spcAft>
              <a:buClr>
                <a:schemeClr val="dk1"/>
              </a:buClr>
              <a:buSzPts val="1600"/>
              <a:buFont typeface="Wingdings" panose="05000000000000000000" pitchFamily="2" charset="2"/>
              <a:buChar char="§"/>
            </a:pPr>
            <a:r>
              <a:rPr lang="en-US" dirty="0"/>
              <a:t>The system aims to provide a secure, efficient, and intuitive platform for users to perform key banking functions with minimal complexity. It will include features like duplicate account prevention, transaction validation, and special handling of large deposits and withdrawals.</a:t>
            </a:r>
          </a:p>
          <a:p>
            <a:pPr marL="342900" lvl="0" indent="-342900" algn="just" rtl="0">
              <a:lnSpc>
                <a:spcPct val="100000"/>
              </a:lnSpc>
              <a:spcBef>
                <a:spcPts val="400"/>
              </a:spcBef>
              <a:spcAft>
                <a:spcPts val="0"/>
              </a:spcAft>
              <a:buClr>
                <a:schemeClr val="dk1"/>
              </a:buClr>
              <a:buSzPts val="1600"/>
              <a:buFont typeface="Wingdings" panose="05000000000000000000" pitchFamily="2" charset="2"/>
              <a:buChar char="§"/>
            </a:pPr>
            <a:endParaRPr lang="en-US" dirty="0"/>
          </a:p>
          <a:p>
            <a:pPr marL="342900" lvl="0" indent="-342900" algn="just" rtl="0">
              <a:lnSpc>
                <a:spcPct val="100000"/>
              </a:lnSpc>
              <a:spcBef>
                <a:spcPts val="400"/>
              </a:spcBef>
              <a:spcAft>
                <a:spcPts val="0"/>
              </a:spcAft>
              <a:buClr>
                <a:schemeClr val="dk1"/>
              </a:buClr>
              <a:buSzPts val="1600"/>
              <a:buFont typeface="Wingdings" panose="05000000000000000000" pitchFamily="2" charset="2"/>
              <a:buChar char="§"/>
            </a:pPr>
            <a:r>
              <a:rPr lang="en-US" dirty="0"/>
              <a:t> Additionally, the system seeks to improve accuracy in financial operations, reduce manual errors, and ensure smooth and reliable management of customer data.</a:t>
            </a: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p:nvPr/>
        </p:nvSpPr>
        <p:spPr>
          <a:xfrm>
            <a:off x="2805953" y="228601"/>
            <a:ext cx="7829222"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dirty="0">
                <a:solidFill>
                  <a:srgbClr val="C00000"/>
                </a:solidFill>
                <a:latin typeface="Times New Roman"/>
                <a:ea typeface="Times New Roman"/>
                <a:cs typeface="Times New Roman"/>
                <a:sym typeface="Times New Roman"/>
              </a:rPr>
              <a:t>Software / Hardware Tools used</a:t>
            </a:r>
            <a:endParaRPr sz="4800" b="0" i="0" u="none" strike="noStrike" cap="none" dirty="0">
              <a:solidFill>
                <a:srgbClr val="C00000"/>
              </a:solidFill>
              <a:latin typeface="Times New Roman"/>
              <a:ea typeface="Times New Roman"/>
              <a:cs typeface="Times New Roman"/>
              <a:sym typeface="Times New Roman"/>
            </a:endParaRPr>
          </a:p>
        </p:txBody>
      </p:sp>
      <p:sp>
        <p:nvSpPr>
          <p:cNvPr id="114" name="Google Shape;114;p5"/>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t>4</a:t>
            </a:fld>
            <a:endParaRPr sz="1400" b="0" i="0" u="none" strike="noStrike" cap="none">
              <a:solidFill>
                <a:srgbClr val="8898C3"/>
              </a:solidFill>
              <a:latin typeface="Times New Roman"/>
              <a:ea typeface="Times New Roman"/>
              <a:cs typeface="Times New Roman"/>
              <a:sym typeface="Times New Roman"/>
            </a:endParaRPr>
          </a:p>
        </p:txBody>
      </p:sp>
      <p:sp>
        <p:nvSpPr>
          <p:cNvPr id="115" name="Google Shape;115;p5"/>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116" name="Google Shape;116;p5"/>
          <p:cNvSpPr txBox="1"/>
          <p:nvPr/>
        </p:nvSpPr>
        <p:spPr>
          <a:xfrm>
            <a:off x="1166277" y="1073329"/>
            <a:ext cx="10584300" cy="6504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400"/>
              <a:buFont typeface="Noto Sans Symbols"/>
              <a:buChar char="⮚"/>
            </a:pPr>
            <a:endParaRPr sz="1400" b="0" i="0" u="none" strike="noStrike" cap="none">
              <a:solidFill>
                <a:srgbClr val="000000"/>
              </a:solidFill>
              <a:latin typeface="Arial"/>
              <a:ea typeface="Arial"/>
              <a:cs typeface="Arial"/>
              <a:sym typeface="Arial"/>
            </a:endParaRPr>
          </a:p>
        </p:txBody>
      </p:sp>
      <p:sp>
        <p:nvSpPr>
          <p:cNvPr id="3" name="Text Placeholder 2">
            <a:extLst>
              <a:ext uri="{FF2B5EF4-FFF2-40B4-BE49-F238E27FC236}">
                <a16:creationId xmlns:a16="http://schemas.microsoft.com/office/drawing/2014/main" id="{F2828CD6-3F17-B4A6-37C3-D1A3A5C41C8D}"/>
              </a:ext>
            </a:extLst>
          </p:cNvPr>
          <p:cNvSpPr>
            <a:spLocks noGrp="1"/>
          </p:cNvSpPr>
          <p:nvPr>
            <p:ph type="body" idx="1"/>
          </p:nvPr>
        </p:nvSpPr>
        <p:spPr>
          <a:xfrm>
            <a:off x="1557866" y="1159934"/>
            <a:ext cx="10024533" cy="5164668"/>
          </a:xfrm>
        </p:spPr>
        <p:txBody>
          <a:bodyPr/>
          <a:lstStyle/>
          <a:p>
            <a:pPr marL="137160" indent="0">
              <a:buNone/>
            </a:pPr>
            <a:endParaRPr lang="en-IN" b="1" dirty="0"/>
          </a:p>
          <a:p>
            <a:pPr marL="137160" indent="0">
              <a:buNone/>
            </a:pPr>
            <a:r>
              <a:rPr lang="en-IN" b="1" dirty="0"/>
              <a:t>SOFTWARE TOOLS </a:t>
            </a:r>
            <a:r>
              <a:rPr lang="en-IN" b="1"/>
              <a:t>: </a:t>
            </a:r>
          </a:p>
          <a:p>
            <a:pPr marL="137160" indent="0">
              <a:buNone/>
            </a:pPr>
            <a:endParaRPr lang="en-IN" b="1" dirty="0"/>
          </a:p>
          <a:p>
            <a:pPr algn="just">
              <a:lnSpc>
                <a:spcPct val="200000"/>
              </a:lnSpc>
              <a:buFont typeface="Courier New" panose="02070309020205020404" pitchFamily="49" charset="0"/>
              <a:buChar char="o"/>
            </a:pPr>
            <a:r>
              <a:rPr lang="en-IN" dirty="0"/>
              <a:t>Visual Studio</a:t>
            </a:r>
          </a:p>
          <a:p>
            <a:pPr algn="just">
              <a:lnSpc>
                <a:spcPct val="200000"/>
              </a:lnSpc>
              <a:buFont typeface="Courier New" panose="02070309020205020404" pitchFamily="49" charset="0"/>
              <a:buChar char="o"/>
            </a:pPr>
            <a:r>
              <a:rPr lang="en-IN" b="1" dirty="0"/>
              <a:t> </a:t>
            </a:r>
            <a:r>
              <a:rPr lang="en-IN" dirty="0"/>
              <a:t>Abstract Window Toolkit (AWT)</a:t>
            </a:r>
          </a:p>
          <a:p>
            <a:pPr algn="just">
              <a:lnSpc>
                <a:spcPct val="200000"/>
              </a:lnSpc>
              <a:buFont typeface="Courier New" panose="02070309020205020404" pitchFamily="49" charset="0"/>
              <a:buChar char="o"/>
            </a:pPr>
            <a:r>
              <a:rPr lang="en-IN" b="1" dirty="0"/>
              <a:t> </a:t>
            </a:r>
            <a:r>
              <a:rPr lang="en-IN" dirty="0"/>
              <a:t>GitHub</a:t>
            </a:r>
          </a:p>
          <a:p>
            <a:pPr algn="just">
              <a:lnSpc>
                <a:spcPct val="200000"/>
              </a:lnSpc>
              <a:buFont typeface="Courier New" panose="02070309020205020404" pitchFamily="49" charset="0"/>
              <a:buChar char="o"/>
            </a:pPr>
            <a:r>
              <a:rPr lang="en-IN" dirty="0"/>
              <a:t> </a:t>
            </a:r>
            <a:r>
              <a:rPr lang="en-IN" dirty="0" err="1"/>
              <a:t>Sqlite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p:nvPr/>
        </p:nvSpPr>
        <p:spPr>
          <a:xfrm>
            <a:off x="2805953" y="228601"/>
            <a:ext cx="702384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dirty="0">
                <a:solidFill>
                  <a:srgbClr val="C00000"/>
                </a:solidFill>
                <a:latin typeface="Times New Roman"/>
                <a:ea typeface="Times New Roman"/>
                <a:cs typeface="Times New Roman"/>
                <a:sym typeface="Times New Roman"/>
              </a:rPr>
              <a:t>Implementation Details</a:t>
            </a:r>
            <a:endParaRPr sz="4800" b="0" i="0" u="none" strike="noStrike" cap="none" dirty="0">
              <a:solidFill>
                <a:srgbClr val="C00000"/>
              </a:solidFill>
              <a:latin typeface="Times New Roman"/>
              <a:ea typeface="Times New Roman"/>
              <a:cs typeface="Times New Roman"/>
              <a:sym typeface="Times New Roman"/>
            </a:endParaRPr>
          </a:p>
        </p:txBody>
      </p:sp>
      <p:sp>
        <p:nvSpPr>
          <p:cNvPr id="114" name="Google Shape;114;p5"/>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t>5</a:t>
            </a:fld>
            <a:endParaRPr sz="1400" b="0" i="0" u="none" strike="noStrike" cap="none">
              <a:solidFill>
                <a:srgbClr val="8898C3"/>
              </a:solidFill>
              <a:latin typeface="Times New Roman"/>
              <a:ea typeface="Times New Roman"/>
              <a:cs typeface="Times New Roman"/>
              <a:sym typeface="Times New Roman"/>
            </a:endParaRPr>
          </a:p>
        </p:txBody>
      </p:sp>
      <p:sp>
        <p:nvSpPr>
          <p:cNvPr id="115" name="Google Shape;115;p5"/>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116" name="Google Shape;116;p5"/>
          <p:cNvSpPr txBox="1"/>
          <p:nvPr/>
        </p:nvSpPr>
        <p:spPr>
          <a:xfrm>
            <a:off x="1166277" y="1073329"/>
            <a:ext cx="10584300" cy="6504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400"/>
              <a:buFont typeface="Noto Sans Symbols"/>
              <a:buChar char="⮚"/>
            </a:pPr>
            <a:endParaRPr sz="1400" b="0" i="0" u="none" strike="noStrike" cap="none">
              <a:solidFill>
                <a:srgbClr val="000000"/>
              </a:solidFill>
              <a:latin typeface="Arial"/>
              <a:ea typeface="Arial"/>
              <a:cs typeface="Arial"/>
              <a:sym typeface="Arial"/>
            </a:endParaRPr>
          </a:p>
        </p:txBody>
      </p:sp>
      <p:sp>
        <p:nvSpPr>
          <p:cNvPr id="7" name="Text Placeholder 6">
            <a:extLst>
              <a:ext uri="{FF2B5EF4-FFF2-40B4-BE49-F238E27FC236}">
                <a16:creationId xmlns:a16="http://schemas.microsoft.com/office/drawing/2014/main" id="{3EAA74FC-F4AC-6347-F0D4-DD1208DA7B4E}"/>
              </a:ext>
            </a:extLst>
          </p:cNvPr>
          <p:cNvSpPr>
            <a:spLocks noGrp="1"/>
          </p:cNvSpPr>
          <p:nvPr>
            <p:ph type="body" idx="1"/>
          </p:nvPr>
        </p:nvSpPr>
        <p:spPr>
          <a:xfrm>
            <a:off x="1413932" y="1073330"/>
            <a:ext cx="10168467" cy="5251272"/>
          </a:xfrm>
        </p:spPr>
        <p:txBody>
          <a:bodyPr/>
          <a:lstStyle/>
          <a:p>
            <a:pPr algn="just">
              <a:lnSpc>
                <a:spcPct val="250000"/>
              </a:lnSpc>
            </a:pPr>
            <a:r>
              <a:rPr kumimoji="0" lang="en-US" altLang="en-US" sz="2000" b="1" i="0" u="none" strike="noStrike" cap="none" normalizeH="0" baseline="0" dirty="0">
                <a:ln>
                  <a:noFill/>
                </a:ln>
                <a:solidFill>
                  <a:schemeClr val="tx1"/>
                </a:solidFill>
                <a:effectLst/>
                <a:latin typeface="Arial" panose="020B0604020202020204" pitchFamily="34" charset="0"/>
              </a:rPr>
              <a:t>User Interaction:</a:t>
            </a:r>
            <a:r>
              <a:rPr kumimoji="0" lang="en-US" altLang="en-US" sz="2000" b="0" i="0" u="none" strike="noStrike" cap="none" normalizeH="0" baseline="0" dirty="0">
                <a:ln>
                  <a:noFill/>
                </a:ln>
                <a:solidFill>
                  <a:schemeClr val="tx1"/>
                </a:solidFill>
                <a:effectLst/>
                <a:latin typeface="Arial" panose="020B0604020202020204" pitchFamily="34" charset="0"/>
              </a:rPr>
              <a:t> AWT frontend captures user input and sends HTTP requests to Spring Boot.</a:t>
            </a:r>
          </a:p>
          <a:p>
            <a:pPr algn="just">
              <a:lnSpc>
                <a:spcPct val="250000"/>
              </a:lnSpc>
            </a:pPr>
            <a:r>
              <a:rPr lang="en-US" b="1" dirty="0"/>
              <a:t>Request Handling:</a:t>
            </a:r>
            <a:r>
              <a:rPr lang="en-US" dirty="0"/>
              <a:t> Spring Boot processes the requests and performs operations.</a:t>
            </a:r>
          </a:p>
          <a:p>
            <a:pPr algn="just">
              <a:lnSpc>
                <a:spcPct val="250000"/>
              </a:lnSpc>
            </a:pPr>
            <a:r>
              <a:rPr lang="en-US" b="1" dirty="0"/>
              <a:t>Database Interaction:</a:t>
            </a:r>
            <a:r>
              <a:rPr lang="en-US" dirty="0"/>
              <a:t> </a:t>
            </a:r>
            <a:r>
              <a:rPr lang="en-US" dirty="0" err="1"/>
              <a:t>Sqlite</a:t>
            </a:r>
            <a:r>
              <a:rPr lang="en-US" dirty="0"/>
              <a:t> stores and retrieves data based on requests.</a:t>
            </a:r>
          </a:p>
          <a:p>
            <a:pPr algn="just">
              <a:lnSpc>
                <a:spcPct val="250000"/>
              </a:lnSpc>
            </a:pPr>
            <a:r>
              <a:rPr lang="en-US" b="1" dirty="0"/>
              <a:t>Response Handling:</a:t>
            </a:r>
            <a:r>
              <a:rPr lang="en-US" dirty="0"/>
              <a:t> Spring Boot sends responses back to the AWT frontend.</a:t>
            </a:r>
          </a:p>
          <a:p>
            <a:pPr algn="just">
              <a:lnSpc>
                <a:spcPct val="250000"/>
              </a:lnSpc>
            </a:pPr>
            <a:r>
              <a:rPr lang="en-US" b="1" dirty="0"/>
              <a:t>UI Update:</a:t>
            </a:r>
            <a:r>
              <a:rPr lang="en-US" dirty="0"/>
              <a:t> AWT updates the user interface based on backend responses.</a:t>
            </a:r>
          </a:p>
          <a:p>
            <a:endParaRPr lang="en-IN" dirty="0"/>
          </a:p>
        </p:txBody>
      </p:sp>
      <p:sp>
        <p:nvSpPr>
          <p:cNvPr id="9" name="Rectangle 3">
            <a:extLst>
              <a:ext uri="{FF2B5EF4-FFF2-40B4-BE49-F238E27FC236}">
                <a16:creationId xmlns:a16="http://schemas.microsoft.com/office/drawing/2014/main" id="{B9163F96-F137-D0E9-6254-885B5D733320}"/>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966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5700-C125-9FE7-A4A2-91D07C1E34C2}"/>
              </a:ext>
            </a:extLst>
          </p:cNvPr>
          <p:cNvSpPr>
            <a:spLocks noGrp="1"/>
          </p:cNvSpPr>
          <p:nvPr>
            <p:ph type="title"/>
          </p:nvPr>
        </p:nvSpPr>
        <p:spPr>
          <a:xfrm>
            <a:off x="1219200" y="406400"/>
            <a:ext cx="10363200" cy="1441450"/>
          </a:xfrm>
        </p:spPr>
        <p:txBody>
          <a:bodyPr/>
          <a:lstStyle/>
          <a:p>
            <a:pPr algn="ctr"/>
            <a:r>
              <a:rPr lang="en-IN" sz="4000" b="1" dirty="0">
                <a:solidFill>
                  <a:srgbClr val="C00000"/>
                </a:solidFill>
                <a:latin typeface="Times New Roman" panose="02020603050405020304" pitchFamily="18" charset="0"/>
                <a:cs typeface="Times New Roman" panose="02020603050405020304" pitchFamily="18" charset="0"/>
              </a:rPr>
              <a:t>Modules</a:t>
            </a:r>
          </a:p>
        </p:txBody>
      </p:sp>
      <p:sp>
        <p:nvSpPr>
          <p:cNvPr id="3" name="Text Placeholder 2">
            <a:extLst>
              <a:ext uri="{FF2B5EF4-FFF2-40B4-BE49-F238E27FC236}">
                <a16:creationId xmlns:a16="http://schemas.microsoft.com/office/drawing/2014/main" id="{A9BEDD65-F5DA-20BF-F587-F2E5FA9284B1}"/>
              </a:ext>
            </a:extLst>
          </p:cNvPr>
          <p:cNvSpPr>
            <a:spLocks noGrp="1"/>
          </p:cNvSpPr>
          <p:nvPr>
            <p:ph type="body" idx="1"/>
          </p:nvPr>
        </p:nvSpPr>
        <p:spPr>
          <a:xfrm>
            <a:off x="1219198" y="2006600"/>
            <a:ext cx="10363201" cy="4318001"/>
          </a:xfrm>
        </p:spPr>
        <p:txBody>
          <a:bodyPr/>
          <a:lstStyle/>
          <a:p>
            <a:pPr algn="just">
              <a:lnSpc>
                <a:spcPct val="250000"/>
              </a:lnSpc>
            </a:pPr>
            <a:r>
              <a:rPr lang="en-IN" dirty="0"/>
              <a:t>Base bank management system code </a:t>
            </a:r>
          </a:p>
          <a:p>
            <a:pPr algn="just">
              <a:lnSpc>
                <a:spcPct val="250000"/>
              </a:lnSpc>
            </a:pPr>
            <a:r>
              <a:rPr lang="en-IN" dirty="0" err="1"/>
              <a:t>Cibil</a:t>
            </a:r>
            <a:r>
              <a:rPr lang="en-IN" dirty="0"/>
              <a:t> Score calculation </a:t>
            </a:r>
          </a:p>
          <a:p>
            <a:pPr algn="just">
              <a:lnSpc>
                <a:spcPct val="250000"/>
              </a:lnSpc>
            </a:pPr>
            <a:r>
              <a:rPr lang="en-IN" dirty="0"/>
              <a:t>AWT creation </a:t>
            </a:r>
          </a:p>
          <a:p>
            <a:pPr algn="just">
              <a:lnSpc>
                <a:spcPct val="250000"/>
              </a:lnSpc>
            </a:pPr>
            <a:r>
              <a:rPr lang="en-IN" dirty="0"/>
              <a:t>Database connectivity</a:t>
            </a:r>
          </a:p>
          <a:p>
            <a:pPr algn="just">
              <a:lnSpc>
                <a:spcPct val="250000"/>
              </a:lnSpc>
            </a:pPr>
            <a:endParaRPr lang="en-IN" dirty="0"/>
          </a:p>
          <a:p>
            <a:endParaRPr lang="en-IN" dirty="0"/>
          </a:p>
        </p:txBody>
      </p:sp>
    </p:spTree>
    <p:extLst>
      <p:ext uri="{BB962C8B-B14F-4D97-AF65-F5344CB8AC3E}">
        <p14:creationId xmlns:p14="http://schemas.microsoft.com/office/powerpoint/2010/main" val="2991365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7D24-1DD8-5716-BFD9-A85F0598D89F}"/>
              </a:ext>
            </a:extLst>
          </p:cNvPr>
          <p:cNvSpPr>
            <a:spLocks noGrp="1"/>
          </p:cNvSpPr>
          <p:nvPr>
            <p:ph type="title"/>
          </p:nvPr>
        </p:nvSpPr>
        <p:spPr>
          <a:xfrm>
            <a:off x="1289538" y="758092"/>
            <a:ext cx="10292862" cy="1089758"/>
          </a:xfrm>
        </p:spPr>
        <p:txBody>
          <a:bodyPr/>
          <a:lstStyle/>
          <a:p>
            <a:pPr algn="ctr"/>
            <a:r>
              <a:rPr lang="en-IN" b="1" dirty="0">
                <a:solidFill>
                  <a:srgbClr val="FF0000"/>
                </a:solidFill>
              </a:rPr>
              <a:t>Full Code Link</a:t>
            </a:r>
          </a:p>
        </p:txBody>
      </p:sp>
      <p:sp>
        <p:nvSpPr>
          <p:cNvPr id="3" name="Text Placeholder 2">
            <a:extLst>
              <a:ext uri="{FF2B5EF4-FFF2-40B4-BE49-F238E27FC236}">
                <a16:creationId xmlns:a16="http://schemas.microsoft.com/office/drawing/2014/main" id="{4789F279-ECA3-D107-1ED1-414D67B63F0D}"/>
              </a:ext>
            </a:extLst>
          </p:cNvPr>
          <p:cNvSpPr>
            <a:spLocks noGrp="1"/>
          </p:cNvSpPr>
          <p:nvPr>
            <p:ph type="body" idx="1"/>
          </p:nvPr>
        </p:nvSpPr>
        <p:spPr>
          <a:xfrm>
            <a:off x="1117600" y="2102338"/>
            <a:ext cx="10464800" cy="4222263"/>
          </a:xfrm>
        </p:spPr>
        <p:txBody>
          <a:bodyPr/>
          <a:lstStyle/>
          <a:p>
            <a:pPr marL="137160" indent="0">
              <a:buNone/>
            </a:pPr>
            <a:r>
              <a:rPr lang="en-IN" sz="3600" dirty="0">
                <a:hlinkClick r:id="rId2"/>
              </a:rPr>
              <a:t>https://docs.google.com/document/d/1C9b0C6tzsV1_o1tVQw6R6OElB16l2KvS/edit?usp=sharing&amp;ouid=115355936330916650124&amp;rtpof=true&amp;sd=true</a:t>
            </a:r>
            <a:endParaRPr lang="en-IN" sz="3600" dirty="0"/>
          </a:p>
          <a:p>
            <a:pPr>
              <a:buFont typeface="Wingdings" panose="05000000000000000000" pitchFamily="2" charset="2"/>
              <a:buChar char="ü"/>
            </a:pPr>
            <a:endParaRPr lang="en-IN" sz="3600" dirty="0"/>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179656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C53B-8443-595F-1E63-7DA7D1CADE76}"/>
              </a:ext>
            </a:extLst>
          </p:cNvPr>
          <p:cNvSpPr>
            <a:spLocks noGrp="1"/>
          </p:cNvSpPr>
          <p:nvPr>
            <p:ph type="title"/>
          </p:nvPr>
        </p:nvSpPr>
        <p:spPr>
          <a:xfrm>
            <a:off x="1266092" y="719014"/>
            <a:ext cx="10316308" cy="765909"/>
          </a:xfrm>
        </p:spPr>
        <p:txBody>
          <a:bodyPr/>
          <a:lstStyle/>
          <a:p>
            <a:pPr algn="ctr"/>
            <a:r>
              <a:rPr lang="en-IN" b="1" dirty="0">
                <a:solidFill>
                  <a:srgbClr val="FF0000"/>
                </a:solidFill>
              </a:rPr>
              <a:t>OUTPUT</a:t>
            </a:r>
          </a:p>
        </p:txBody>
      </p:sp>
      <p:sp>
        <p:nvSpPr>
          <p:cNvPr id="3" name="Text Placeholder 2">
            <a:extLst>
              <a:ext uri="{FF2B5EF4-FFF2-40B4-BE49-F238E27FC236}">
                <a16:creationId xmlns:a16="http://schemas.microsoft.com/office/drawing/2014/main" id="{C2A04774-2A8C-1262-3E4C-276BBAF1E7B2}"/>
              </a:ext>
            </a:extLst>
          </p:cNvPr>
          <p:cNvSpPr>
            <a:spLocks noGrp="1"/>
          </p:cNvSpPr>
          <p:nvPr>
            <p:ph type="body" idx="1"/>
          </p:nvPr>
        </p:nvSpPr>
        <p:spPr>
          <a:xfrm>
            <a:off x="1141046" y="1847849"/>
            <a:ext cx="10441354" cy="4928494"/>
          </a:xfrm>
        </p:spPr>
        <p:txBody>
          <a:bodyPr/>
          <a:lstStyle/>
          <a:p>
            <a:r>
              <a:rPr lang="en-IN" dirty="0" err="1"/>
              <a:t>Hhhhhhhhhhhhhhhhhhhhhhhhhhhhh</a:t>
            </a:r>
            <a:r>
              <a:rPr lang="en-IN" dirty="0"/>
              <a:t>                     </a:t>
            </a:r>
          </a:p>
        </p:txBody>
      </p:sp>
      <p:pic>
        <p:nvPicPr>
          <p:cNvPr id="5" name="Picture 4">
            <a:extLst>
              <a:ext uri="{FF2B5EF4-FFF2-40B4-BE49-F238E27FC236}">
                <a16:creationId xmlns:a16="http://schemas.microsoft.com/office/drawing/2014/main" id="{1B46613E-7011-9FD3-16B2-B5D65C938460}"/>
              </a:ext>
            </a:extLst>
          </p:cNvPr>
          <p:cNvPicPr>
            <a:picLocks noChangeAspect="1"/>
          </p:cNvPicPr>
          <p:nvPr/>
        </p:nvPicPr>
        <p:blipFill>
          <a:blip r:embed="rId2"/>
          <a:stretch>
            <a:fillRect/>
          </a:stretch>
        </p:blipFill>
        <p:spPr>
          <a:xfrm>
            <a:off x="1344244" y="1912569"/>
            <a:ext cx="4544059" cy="4658375"/>
          </a:xfrm>
          <a:prstGeom prst="rect">
            <a:avLst/>
          </a:prstGeom>
        </p:spPr>
      </p:pic>
      <p:pic>
        <p:nvPicPr>
          <p:cNvPr id="7" name="Picture 6">
            <a:extLst>
              <a:ext uri="{FF2B5EF4-FFF2-40B4-BE49-F238E27FC236}">
                <a16:creationId xmlns:a16="http://schemas.microsoft.com/office/drawing/2014/main" id="{C2108BAF-5DEC-D871-CF60-D6D70E2062CF}"/>
              </a:ext>
            </a:extLst>
          </p:cNvPr>
          <p:cNvPicPr>
            <a:picLocks noChangeAspect="1"/>
          </p:cNvPicPr>
          <p:nvPr/>
        </p:nvPicPr>
        <p:blipFill>
          <a:blip r:embed="rId3"/>
          <a:stretch>
            <a:fillRect/>
          </a:stretch>
        </p:blipFill>
        <p:spPr>
          <a:xfrm>
            <a:off x="6959650" y="1912569"/>
            <a:ext cx="4423694" cy="4582016"/>
          </a:xfrm>
          <a:prstGeom prst="rect">
            <a:avLst/>
          </a:prstGeom>
        </p:spPr>
      </p:pic>
    </p:spTree>
    <p:extLst>
      <p:ext uri="{BB962C8B-B14F-4D97-AF65-F5344CB8AC3E}">
        <p14:creationId xmlns:p14="http://schemas.microsoft.com/office/powerpoint/2010/main" val="2066766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A676C6-F38F-ABB8-9364-65528B706758}"/>
              </a:ext>
            </a:extLst>
          </p:cNvPr>
          <p:cNvPicPr>
            <a:picLocks noChangeAspect="1"/>
          </p:cNvPicPr>
          <p:nvPr/>
        </p:nvPicPr>
        <p:blipFill>
          <a:blip r:embed="rId2"/>
          <a:stretch>
            <a:fillRect/>
          </a:stretch>
        </p:blipFill>
        <p:spPr>
          <a:xfrm>
            <a:off x="1010980" y="1094154"/>
            <a:ext cx="10922528" cy="5283802"/>
          </a:xfrm>
          <a:prstGeom prst="rect">
            <a:avLst/>
          </a:prstGeom>
        </p:spPr>
      </p:pic>
    </p:spTree>
    <p:extLst>
      <p:ext uri="{BB962C8B-B14F-4D97-AF65-F5344CB8AC3E}">
        <p14:creationId xmlns:p14="http://schemas.microsoft.com/office/powerpoint/2010/main" val="328878395"/>
      </p:ext>
    </p:extLst>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384</Words>
  <Application>Microsoft Office PowerPoint</Application>
  <PresentationFormat>Widescreen</PresentationFormat>
  <Paragraphs>55</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Courier New</vt:lpstr>
      <vt:lpstr>Noto Sans Symbols</vt:lpstr>
      <vt:lpstr>Times New Roman</vt:lpstr>
      <vt:lpstr>Wingdings</vt:lpstr>
      <vt:lpstr>Flow</vt:lpstr>
      <vt:lpstr>Bank Management System</vt:lpstr>
      <vt:lpstr>PowerPoint Presentation</vt:lpstr>
      <vt:lpstr>PowerPoint Presentation</vt:lpstr>
      <vt:lpstr>PowerPoint Presentation</vt:lpstr>
      <vt:lpstr>PowerPoint Presentation</vt:lpstr>
      <vt:lpstr>Modules</vt:lpstr>
      <vt:lpstr>Full Code Link</vt:lpstr>
      <vt:lpstr>OUTPUT</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kavinkumar M</dc:creator>
  <cp:lastModifiedBy>Hansiga Prakaash</cp:lastModifiedBy>
  <cp:revision>8</cp:revision>
  <dcterms:created xsi:type="dcterms:W3CDTF">2021-04-21T15:36:00Z</dcterms:created>
  <dcterms:modified xsi:type="dcterms:W3CDTF">2024-11-06T10:05:48Z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37A3327C92E44D8A8E230645E01DA062</vt:lpwstr>
  </property>
  <property fmtid="{D5CDD505-2E9C-101B-9397-08002B2CF9AE}" pid="3" name="KSOProductBuildVer">
    <vt:lpwstr>1033-11.2.0.11537</vt:lpwstr>
  </property>
</Properties>
</file>