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5" d="100"/>
          <a:sy n="45" d="100"/>
        </p:scale>
        <p:origin x="1698"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EECS_448 Project 1</a:t>
            </a:r>
          </a:p>
        </p:txBody>
      </p:sp>
      <p:sp>
        <p:nvSpPr>
          <p:cNvPr id="3" name="Subtitle 2"/>
          <p:cNvSpPr>
            <a:spLocks noGrp="1"/>
          </p:cNvSpPr>
          <p:nvPr>
            <p:ph type="subTitle" idx="1"/>
          </p:nvPr>
        </p:nvSpPr>
        <p:spPr>
          <a:xfrm>
            <a:off x="1876424" y="3602038"/>
            <a:ext cx="8791575" cy="3032678"/>
          </a:xfrm>
        </p:spPr>
        <p:txBody>
          <a:bodyPr/>
          <a:lstStyle/>
          <a:p>
            <a:r>
              <a:rPr lang="en-US" dirty="0"/>
              <a:t>Team:  </a:t>
            </a:r>
          </a:p>
          <a:p>
            <a:r>
              <a:rPr lang="en-US" dirty="0"/>
              <a:t>Hunter crisp</a:t>
            </a:r>
          </a:p>
          <a:p>
            <a:r>
              <a:rPr lang="en-US" dirty="0"/>
              <a:t>Scott </a:t>
            </a:r>
            <a:r>
              <a:rPr lang="en-US" dirty="0" err="1"/>
              <a:t>diffin</a:t>
            </a:r>
            <a:endParaRPr lang="en-US" dirty="0"/>
          </a:p>
          <a:p>
            <a:r>
              <a:rPr lang="en-US" dirty="0"/>
              <a:t>Austin </a:t>
            </a:r>
            <a:r>
              <a:rPr lang="en-US" dirty="0" err="1"/>
              <a:t>juhl</a:t>
            </a:r>
            <a:endParaRPr lang="en-US" dirty="0"/>
          </a:p>
          <a:p>
            <a:r>
              <a:rPr lang="en-US" dirty="0"/>
              <a:t>Narinder </a:t>
            </a:r>
            <a:r>
              <a:rPr lang="en-US" dirty="0" err="1"/>
              <a:t>singh</a:t>
            </a:r>
            <a:endParaRPr lang="en-US" dirty="0"/>
          </a:p>
          <a:p>
            <a:endParaRPr lang="en-US" dirty="0"/>
          </a:p>
          <a:p>
            <a:endParaRPr lang="en-US" dirty="0"/>
          </a:p>
        </p:txBody>
      </p:sp>
    </p:spTree>
    <p:extLst>
      <p:ext uri="{BB962C8B-B14F-4D97-AF65-F5344CB8AC3E}">
        <p14:creationId xmlns:p14="http://schemas.microsoft.com/office/powerpoint/2010/main" val="383643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platform</a:t>
            </a:r>
            <a:br>
              <a:rPr lang="en-US" dirty="0"/>
            </a:br>
            <a:endParaRPr lang="en-US" dirty="0"/>
          </a:p>
        </p:txBody>
      </p:sp>
      <p:sp>
        <p:nvSpPr>
          <p:cNvPr id="3" name="Content Placeholder 2"/>
          <p:cNvSpPr>
            <a:spLocks noGrp="1"/>
          </p:cNvSpPr>
          <p:nvPr>
            <p:ph idx="1"/>
          </p:nvPr>
        </p:nvSpPr>
        <p:spPr/>
        <p:txBody>
          <a:bodyPr/>
          <a:lstStyle/>
          <a:p>
            <a:r>
              <a:rPr lang="en-US" dirty="0"/>
              <a:t>The Platform used Java, HTML</a:t>
            </a:r>
          </a:p>
          <a:p>
            <a:r>
              <a:rPr lang="en-US" dirty="0"/>
              <a:t>Object Oriented, Independent, Simple, Secure, and Portable</a:t>
            </a:r>
          </a:p>
          <a:p>
            <a:endParaRPr lang="en-US" dirty="0"/>
          </a:p>
          <a:p>
            <a:endParaRPr lang="en-US" dirty="0"/>
          </a:p>
        </p:txBody>
      </p:sp>
    </p:spTree>
    <p:extLst>
      <p:ext uri="{BB962C8B-B14F-4D97-AF65-F5344CB8AC3E}">
        <p14:creationId xmlns:p14="http://schemas.microsoft.com/office/powerpoint/2010/main" val="334519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Description on how work was split between teammates</a:t>
            </a:r>
            <a:br>
              <a:rPr lang="en-US" dirty="0"/>
            </a:br>
            <a:endParaRPr lang="en-US" dirty="0"/>
          </a:p>
        </p:txBody>
      </p:sp>
      <p:sp>
        <p:nvSpPr>
          <p:cNvPr id="3" name="Content Placeholder 2"/>
          <p:cNvSpPr>
            <a:spLocks noGrp="1"/>
          </p:cNvSpPr>
          <p:nvPr>
            <p:ph idx="1"/>
          </p:nvPr>
        </p:nvSpPr>
        <p:spPr/>
        <p:txBody>
          <a:bodyPr/>
          <a:lstStyle/>
          <a:p>
            <a:r>
              <a:rPr lang="en-US" dirty="0"/>
              <a:t>The work was spit by what the teammate was comfortable doing.</a:t>
            </a:r>
          </a:p>
          <a:p>
            <a:r>
              <a:rPr lang="en-US" dirty="0"/>
              <a:t>We got everyone involved in the process</a:t>
            </a:r>
          </a:p>
          <a:p>
            <a:r>
              <a:rPr lang="en-US" dirty="0"/>
              <a:t>We all had specific tasks that needed to be done and after that we helped each other out in combining the program.</a:t>
            </a:r>
          </a:p>
        </p:txBody>
      </p:sp>
    </p:spTree>
    <p:extLst>
      <p:ext uri="{BB962C8B-B14F-4D97-AF65-F5344CB8AC3E}">
        <p14:creationId xmlns:p14="http://schemas.microsoft.com/office/powerpoint/2010/main" val="50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and how they were overcome or dealt with</a:t>
            </a:r>
            <a:br>
              <a:rPr lang="en-US" dirty="0"/>
            </a:br>
            <a:endParaRPr lang="en-US" dirty="0"/>
          </a:p>
        </p:txBody>
      </p:sp>
      <p:sp>
        <p:nvSpPr>
          <p:cNvPr id="3" name="Content Placeholder 2"/>
          <p:cNvSpPr>
            <a:spLocks noGrp="1"/>
          </p:cNvSpPr>
          <p:nvPr>
            <p:ph idx="1"/>
          </p:nvPr>
        </p:nvSpPr>
        <p:spPr/>
        <p:txBody>
          <a:bodyPr/>
          <a:lstStyle/>
          <a:p>
            <a:r>
              <a:rPr lang="en-US" dirty="0"/>
              <a:t>The first challenge that we came across was how take the user input for the for an event and save, read or write it on the file and have it open after the program was closed. </a:t>
            </a:r>
          </a:p>
          <a:p>
            <a:r>
              <a:rPr lang="en-US" dirty="0"/>
              <a:t>The second problem that we ran into was getting everything to come together and compiling it into one program.  </a:t>
            </a:r>
          </a:p>
        </p:txBody>
      </p:sp>
    </p:spTree>
    <p:extLst>
      <p:ext uri="{BB962C8B-B14F-4D97-AF65-F5344CB8AC3E}">
        <p14:creationId xmlns:p14="http://schemas.microsoft.com/office/powerpoint/2010/main" val="88731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features that did not make the demo version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Since this was the first time for our group working together we did not want to make things complicated. Our first task was to getting the project finished and working. We all had many ideas for making the project better but at the end it came to time. We did not have the time to add some of the features that we wanted to. </a:t>
            </a:r>
          </a:p>
        </p:txBody>
      </p:sp>
    </p:spTree>
    <p:extLst>
      <p:ext uri="{BB962C8B-B14F-4D97-AF65-F5344CB8AC3E}">
        <p14:creationId xmlns:p14="http://schemas.microsoft.com/office/powerpoint/2010/main" val="29413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Retrospective on what the team would have done different</a:t>
            </a:r>
            <a:br>
              <a:rPr lang="en-US" dirty="0"/>
            </a:br>
            <a:endParaRPr lang="en-US" dirty="0"/>
          </a:p>
        </p:txBody>
      </p:sp>
      <p:sp>
        <p:nvSpPr>
          <p:cNvPr id="3" name="Content Placeholder 2"/>
          <p:cNvSpPr>
            <a:spLocks noGrp="1"/>
          </p:cNvSpPr>
          <p:nvPr>
            <p:ph idx="1"/>
          </p:nvPr>
        </p:nvSpPr>
        <p:spPr/>
        <p:txBody>
          <a:bodyPr/>
          <a:lstStyle/>
          <a:p>
            <a:r>
              <a:rPr lang="en-US" dirty="0"/>
              <a:t>We would have taken more time out of our schedule for collaboration.</a:t>
            </a:r>
          </a:p>
          <a:p>
            <a:r>
              <a:rPr lang="en-US" dirty="0"/>
              <a:t>Setting dead lines for each day or week.</a:t>
            </a:r>
          </a:p>
          <a:p>
            <a:r>
              <a:rPr lang="en-US" dirty="0"/>
              <a:t>Having a planned outline so everyone was clear on the due dates.</a:t>
            </a:r>
          </a:p>
        </p:txBody>
      </p:sp>
    </p:spTree>
    <p:extLst>
      <p:ext uri="{BB962C8B-B14F-4D97-AF65-F5344CB8AC3E}">
        <p14:creationId xmlns:p14="http://schemas.microsoft.com/office/powerpoint/2010/main" val="3700285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155</TotalTime>
  <Words>272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EECS_448 Project 1</vt:lpstr>
      <vt:lpstr>Overview of the platform </vt:lpstr>
      <vt:lpstr>Description on how work was split between teammates </vt:lpstr>
      <vt:lpstr>Challenges and how they were overcome or dealt with </vt:lpstr>
      <vt:lpstr>Any features that did not make the demo version </vt:lpstr>
      <vt:lpstr>Retrospective on what the team would have done different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EECS_448 Project 1</dc:title>
  <dc:creator>Narinder Singh</dc:creator>
  <cp:lastModifiedBy>Narinder Singh</cp:lastModifiedBy>
  <cp:revision>8</cp:revision>
  <dcterms:created xsi:type="dcterms:W3CDTF">2016-09-18T20:53:09Z</dcterms:created>
  <dcterms:modified xsi:type="dcterms:W3CDTF">2016-09-18T23:28:12Z</dcterms:modified>
</cp:coreProperties>
</file>