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0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EECS 448 - Project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8187"/>
            <a:ext cx="9905998" cy="839222"/>
          </a:xfrm>
        </p:spPr>
        <p:txBody>
          <a:bodyPr/>
          <a:lstStyle/>
          <a:p>
            <a:r>
              <a:rPr lang="en-US" dirty="0"/>
              <a:t>Platform/Language – </a:t>
            </a:r>
            <a:r>
              <a:rPr lang="en-US" dirty="0" smtClean="0"/>
              <a:t>HTML/JavaScript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64" y="830210"/>
            <a:ext cx="94773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– </a:t>
            </a:r>
            <a:r>
              <a:rPr lang="en-US" dirty="0" smtClean="0"/>
              <a:t>combining, bug-hunting, feature research</a:t>
            </a:r>
            <a:endParaRPr lang="en-US" dirty="0"/>
          </a:p>
          <a:p>
            <a:r>
              <a:rPr lang="en-US" dirty="0" err="1"/>
              <a:t>Deema</a:t>
            </a:r>
            <a:r>
              <a:rPr lang="en-US" dirty="0"/>
              <a:t> – </a:t>
            </a:r>
            <a:r>
              <a:rPr lang="en-US" dirty="0" smtClean="0"/>
              <a:t>multi-day events, UML</a:t>
            </a:r>
            <a:endParaRPr lang="en-US" dirty="0"/>
          </a:p>
          <a:p>
            <a:r>
              <a:rPr lang="en-US" dirty="0"/>
              <a:t>Hans – </a:t>
            </a:r>
            <a:r>
              <a:rPr lang="en-US" dirty="0" smtClean="0"/>
              <a:t>multi-day events, bug hunting </a:t>
            </a:r>
            <a:endParaRPr lang="en-US" dirty="0"/>
          </a:p>
          <a:p>
            <a:r>
              <a:rPr lang="en-US" dirty="0"/>
              <a:t>Cara – </a:t>
            </a:r>
            <a:r>
              <a:rPr lang="en-US" dirty="0" smtClean="0"/>
              <a:t>repeating events, </a:t>
            </a:r>
            <a:r>
              <a:rPr lang="en-US" dirty="0" smtClean="0"/>
              <a:t>bug hunting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6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unfamiliarity with </a:t>
            </a:r>
            <a:r>
              <a:rPr lang="en-US" dirty="0" smtClean="0"/>
              <a:t>bundling JavaScript</a:t>
            </a:r>
          </a:p>
          <a:p>
            <a:pPr lvl="1"/>
            <a:r>
              <a:rPr lang="en-US" dirty="0" smtClean="0"/>
              <a:t>Ended up just modifying the existing bundle.js and archiving the individual .</a:t>
            </a:r>
            <a:r>
              <a:rPr lang="en-US" dirty="0" err="1" smtClean="0"/>
              <a:t>js</a:t>
            </a:r>
            <a:r>
              <a:rPr lang="en-US" dirty="0" smtClean="0"/>
              <a:t> files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overlap of </a:t>
            </a:r>
            <a:r>
              <a:rPr lang="en-US" dirty="0" smtClean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45834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that didn’t make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Icons in week and month pages that show days that have details associated with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Cross-browser compatibility (currently Firefox exclusive)</a:t>
            </a:r>
          </a:p>
          <a:p>
            <a:r>
              <a:rPr lang="en-US" dirty="0" smtClean="0"/>
              <a:t>Highlighting overlapping time boxes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3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project earlier to have time to add more features</a:t>
            </a:r>
          </a:p>
          <a:p>
            <a:r>
              <a:rPr lang="en-US" dirty="0"/>
              <a:t>Set deadlines for different parts of the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1256</TotalTime>
  <Words>114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Calendar</vt:lpstr>
      <vt:lpstr>Platform/Language – HTML/JavaScript</vt:lpstr>
      <vt:lpstr>Division of work</vt:lpstr>
      <vt:lpstr>Challenges</vt:lpstr>
      <vt:lpstr>Features that didn’t make it</vt:lpstr>
      <vt:lpstr>Retrospective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</dc:creator>
  <cp:lastModifiedBy>Master</cp:lastModifiedBy>
  <cp:revision>22</cp:revision>
  <dcterms:created xsi:type="dcterms:W3CDTF">2016-09-18T00:01:21Z</dcterms:created>
  <dcterms:modified xsi:type="dcterms:W3CDTF">2016-10-12T01:32:08Z</dcterms:modified>
</cp:coreProperties>
</file>