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448 - Project 1</a:t>
            </a:r>
          </a:p>
        </p:txBody>
      </p:sp>
    </p:spTree>
    <p:extLst>
      <p:ext uri="{BB962C8B-B14F-4D97-AF65-F5344CB8AC3E}">
        <p14:creationId xmlns:p14="http://schemas.microsoft.com/office/powerpoint/2010/main" val="14630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8187"/>
            <a:ext cx="9905998" cy="839222"/>
          </a:xfrm>
        </p:spPr>
        <p:txBody>
          <a:bodyPr/>
          <a:lstStyle/>
          <a:p>
            <a:r>
              <a:rPr lang="en-US" dirty="0"/>
              <a:t>Platform/Language – Android Studio/Java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5" b="5208"/>
          <a:stretch/>
        </p:blipFill>
        <p:spPr>
          <a:xfrm>
            <a:off x="565958" y="967409"/>
            <a:ext cx="11056907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– Saving across sessions; page navigation</a:t>
            </a:r>
          </a:p>
          <a:p>
            <a:r>
              <a:rPr lang="en-US" dirty="0" err="1"/>
              <a:t>Deema</a:t>
            </a:r>
            <a:r>
              <a:rPr lang="en-US" dirty="0"/>
              <a:t> – layout/navigation of year page</a:t>
            </a:r>
          </a:p>
          <a:p>
            <a:r>
              <a:rPr lang="en-US" dirty="0"/>
              <a:t>Hans – database storage of details; merging of projects</a:t>
            </a:r>
          </a:p>
          <a:p>
            <a:r>
              <a:rPr lang="en-US" dirty="0"/>
              <a:t>Cara – layout of the month/week/day pages; handling date changes</a:t>
            </a:r>
          </a:p>
        </p:txBody>
      </p:sp>
    </p:spTree>
    <p:extLst>
      <p:ext uri="{BB962C8B-B14F-4D97-AF65-F5344CB8AC3E}">
        <p14:creationId xmlns:p14="http://schemas.microsoft.com/office/powerpoint/2010/main" val="15522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unfamiliarity with Android Studio and/or Java</a:t>
            </a:r>
          </a:p>
          <a:p>
            <a:r>
              <a:rPr lang="en-US" dirty="0"/>
              <a:t>Some overlap of projects</a:t>
            </a:r>
          </a:p>
          <a:p>
            <a:r>
              <a:rPr lang="en-US" dirty="0"/>
              <a:t>Last-minute merging</a:t>
            </a:r>
          </a:p>
        </p:txBody>
      </p:sp>
    </p:spTree>
    <p:extLst>
      <p:ext uri="{BB962C8B-B14F-4D97-AF65-F5344CB8AC3E}">
        <p14:creationId xmlns:p14="http://schemas.microsoft.com/office/powerpoint/2010/main" val="345834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that didn’t make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Icons in week and month pages that show days that have details associated with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 earlier to have time to add more features</a:t>
            </a:r>
          </a:p>
          <a:p>
            <a:r>
              <a:rPr lang="en-US" dirty="0"/>
              <a:t>Set deadlines for different parts of the project</a:t>
            </a:r>
          </a:p>
          <a:p>
            <a:r>
              <a:rPr lang="en-US" dirty="0"/>
              <a:t>Divide work so that merging is easier and can happen earlier</a:t>
            </a:r>
          </a:p>
        </p:txBody>
      </p:sp>
    </p:spTree>
    <p:extLst>
      <p:ext uri="{BB962C8B-B14F-4D97-AF65-F5344CB8AC3E}">
        <p14:creationId xmlns:p14="http://schemas.microsoft.com/office/powerpoint/2010/main" val="45451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1233</TotalTime>
  <Words>112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Calendar</vt:lpstr>
      <vt:lpstr>Platform/Language – Android Studio/Java</vt:lpstr>
      <vt:lpstr>Division of work</vt:lpstr>
      <vt:lpstr>Challenges</vt:lpstr>
      <vt:lpstr>Features that didn’t make it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</dc:creator>
  <cp:lastModifiedBy>Cara</cp:lastModifiedBy>
  <cp:revision>13</cp:revision>
  <dcterms:created xsi:type="dcterms:W3CDTF">2016-09-18T00:01:21Z</dcterms:created>
  <dcterms:modified xsi:type="dcterms:W3CDTF">2016-09-18T20:34:36Z</dcterms:modified>
</cp:coreProperties>
</file>