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a9f8160b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a9f8160b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a9f8160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a9f8160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a9f8160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a9f8160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f4c07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f4c07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a9f8160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a9f8160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9f8160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a9f8160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a9f8160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a9f8160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a9f816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8a9f816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2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a9f816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a9f816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a9f8160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a9f8160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a9f8160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a9f8160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98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09397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0751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5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23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7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1605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775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02791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636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9508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5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581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8689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9639DE-72F7-8846-8D86-D34C4614DC2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117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200150" y="1772492"/>
            <a:ext cx="6743700" cy="12695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wants to be a Millionaire?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34415" y="4031166"/>
            <a:ext cx="2996966" cy="56871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bg1"/>
                </a:solidFill>
              </a:rPr>
              <a:t>By- Srilatha &amp; Hansika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25" y="173650"/>
            <a:ext cx="7004099" cy="47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25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2175"/>
            <a:ext cx="43148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and startreg.php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4123942" y="741555"/>
            <a:ext cx="4416566" cy="36603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320" tIns="182880" rIns="274320" bIns="182880" rtlCol="0" anchor="ctr" anchorCtr="1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6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23898" y="1867712"/>
            <a:ext cx="4201787" cy="1408078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Scrum	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097404" y="1629949"/>
            <a:ext cx="2742840" cy="18836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buNone/>
            </a:pPr>
            <a:r>
              <a:rPr lang="en-US" sz="2000">
                <a:solidFill>
                  <a:schemeClr val="bg1">
                    <a:lumMod val="75000"/>
                    <a:lumOff val="25000"/>
                  </a:schemeClr>
                </a:solidFill>
              </a:rPr>
              <a:t>We used Scrum to help with the website's process and project team members' duties.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	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Goal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To replicate the game show “Who wants to be a Millionaire”.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Requirements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Login with PHP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List of questions with PHP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Leaderboard of winners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Text file for storing username and respective cash prize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Database Design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We need a username and score so we just store it in a data.txt as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Name, score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Example:</a:t>
            </a:r>
          </a:p>
          <a:p>
            <a:pPr marL="914400" lvl="1" indent="-228600" defTabSz="914400">
              <a:spcBef>
                <a:spcPts val="10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/>
              <a:t>Hansika, 1000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11688" y="1307850"/>
            <a:ext cx="41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H1 Text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/>
              <a:t>img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Body			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4294967295"/>
          </p:nvPr>
        </p:nvSpPr>
        <p:spPr>
          <a:xfrm>
            <a:off x="5016500" y="1308100"/>
            <a:ext cx="41275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Button 	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13" y="1154250"/>
            <a:ext cx="18573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000" y="2267873"/>
            <a:ext cx="1743075" cy="10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988" y="3364975"/>
            <a:ext cx="10763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3175" y="1307849"/>
            <a:ext cx="2405864" cy="33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9050" y="1655775"/>
            <a:ext cx="17335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603504" y="723519"/>
            <a:ext cx="2300202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spc="200"/>
              <a:t>Style.css | Part 2</a:t>
            </a:r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02433" y="1978533"/>
            <a:ext cx="2297823" cy="24474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/>
              <a:t>Background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723519"/>
            <a:ext cx="5164074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846512"/>
            <a:ext cx="4918644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17524" y="1306803"/>
            <a:ext cx="4670298" cy="253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1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Style.css | Part 3</a:t>
            </a: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1348875"/>
            <a:ext cx="70389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Centered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Label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450" y="1348875"/>
            <a:ext cx="20383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850" y="3216522"/>
            <a:ext cx="1676400" cy="15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4123942" y="741555"/>
            <a:ext cx="4416566" cy="36603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320" tIns="182880" rIns="274320" bIns="182880" rtlCol="0" anchor="ctr" anchorCtr="1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4123942" y="741555"/>
            <a:ext cx="4416566" cy="36603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320" tIns="182880" rIns="274320" bIns="182880" rtlCol="0" anchor="ctr" anchorCtr="1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{2643DB63-0514-0649-8821-6859505BA857}tf10001120</Template>
  <TotalTime>0</TotalTime>
  <Words>135</Words>
  <Application>Microsoft Macintosh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Who wants to be a Millionaire?</vt:lpstr>
      <vt:lpstr>Scrum </vt:lpstr>
      <vt:lpstr>User </vt:lpstr>
      <vt:lpstr>Design</vt:lpstr>
      <vt:lpstr>Style.css</vt:lpstr>
      <vt:lpstr>Style.css | Part 2</vt:lpstr>
      <vt:lpstr>Style.css | Part 3</vt:lpstr>
      <vt:lpstr>DEMO TIME</vt:lpstr>
      <vt:lpstr>Source Code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wants to be a Millionaire?</dc:title>
  <cp:lastModifiedBy>Hansika Yedlapalli</cp:lastModifiedBy>
  <cp:revision>1</cp:revision>
  <dcterms:modified xsi:type="dcterms:W3CDTF">2022-07-13T02:29:04Z</dcterms:modified>
</cp:coreProperties>
</file>