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ika Y" userId="cb2acfa6e547bbd5" providerId="LiveId" clId="{8CCDC7FF-04BB-4163-BA33-13F47ACC25D9}"/>
    <pc:docChg chg="modSld">
      <pc:chgData name="Hansika Y" userId="cb2acfa6e547bbd5" providerId="LiveId" clId="{8CCDC7FF-04BB-4163-BA33-13F47ACC25D9}" dt="2024-09-22T15:06:33.199" v="9" actId="20577"/>
      <pc:docMkLst>
        <pc:docMk/>
      </pc:docMkLst>
      <pc:sldChg chg="modSp mod">
        <pc:chgData name="Hansika Y" userId="cb2acfa6e547bbd5" providerId="LiveId" clId="{8CCDC7FF-04BB-4163-BA33-13F47ACC25D9}" dt="2024-09-22T15:06:33.199" v="9" actId="20577"/>
        <pc:sldMkLst>
          <pc:docMk/>
          <pc:sldMk cId="3482802690" sldId="256"/>
        </pc:sldMkLst>
        <pc:spChg chg="mod">
          <ac:chgData name="Hansika Y" userId="cb2acfa6e547bbd5" providerId="LiveId" clId="{8CCDC7FF-04BB-4163-BA33-13F47ACC25D9}" dt="2024-09-22T15:06:33.199" v="9" actId="20577"/>
          <ac:spMkLst>
            <pc:docMk/>
            <pc:sldMk cId="3482802690" sldId="256"/>
            <ac:spMk id="3" creationId="{99464F4D-1F56-CE0D-77F6-2257ECE46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0370F-FABE-454F-B1C1-74A2D4DEF73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F642C-A8CD-4054-B15F-5FDB3DF9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1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FF642C-A8CD-4054-B15F-5FDB3DF9946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48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7BDE-E4FF-2703-5DE0-A38AF4CF2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8129" y="1380068"/>
            <a:ext cx="9634894" cy="2616199"/>
          </a:xfrm>
        </p:spPr>
        <p:txBody>
          <a:bodyPr>
            <a:normAutofit/>
          </a:bodyPr>
          <a:lstStyle/>
          <a:p>
            <a:r>
              <a:rPr lang="en-IN" sz="4400" b="1" dirty="0"/>
              <a:t>CHURN PREDICTION FOR A STATIONARY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64F4D-1F56-CE0D-77F6-2257ECE46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Hansika Y</a:t>
            </a:r>
          </a:p>
        </p:txBody>
      </p:sp>
    </p:spTree>
    <p:extLst>
      <p:ext uri="{BB962C8B-B14F-4D97-AF65-F5344CB8AC3E}">
        <p14:creationId xmlns:p14="http://schemas.microsoft.com/office/powerpoint/2010/main" val="34828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1F95-72E9-1AEC-6F98-43031784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CC9473-FE18-F1BA-9810-A57701AC7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138330"/>
            <a:ext cx="102160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	To identify customers who are likely to churn using customer purchase behavior data.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 recency, frequency, spending, and profit metrics for predictive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Stationary Company Sales Data (contains customer order history, order dates, shipment details, and financial metrics).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2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835B-780E-08A7-41ED-1C8F411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Exploration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379525-53EF-C992-7652-E79A64C445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1071" y="1912973"/>
            <a:ext cx="102251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 of the Dataset: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Columns: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 Name, Order Date, Ship Date, Order Priority, Order Total, Profit Margin,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Missing Data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3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missing values for ‘Order Priority’ with 'Low'.</a:t>
            </a:r>
          </a:p>
          <a:p>
            <a:pPr marL="1257300" lvl="3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Impute missing ‘Ship Date’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Duplicates: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Identified and removed duplicate entries.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6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1A-5E18-AD6E-D49A-C3441529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7EE287-0D76-9A02-6A8E-280E5547F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221772"/>
            <a:ext cx="9522543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Created: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Shipment Time, Recency, Frequency, Total Spending, Profit.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Brief explanation of rating-based binning for clustering.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boxplot (e.g., Shipment Time vs. Ship Mode) and a summary of customer rating bins. </a:t>
            </a:r>
          </a:p>
        </p:txBody>
      </p:sp>
    </p:spTree>
    <p:extLst>
      <p:ext uri="{BB962C8B-B14F-4D97-AF65-F5344CB8AC3E}">
        <p14:creationId xmlns:p14="http://schemas.microsoft.com/office/powerpoint/2010/main" val="14418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C076-D68D-D889-B8F3-2E7C3C3C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and Churn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3D7DF-47BE-51A8-5887-094287762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5844" y="2253517"/>
            <a:ext cx="8915646" cy="23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KMeans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Clustering: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customers into 5 clusters based on behavior.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Customers with gaps of over 120 days between orders.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Used: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Recency, Frequency, Spending, Profit Ratings.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Logistic Regression, Random Forest, Gradient Boosting, Voting Classifier.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Search: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for hyperparameter tuning.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66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A6C3-5F06-9674-EDFA-07E20C1C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Results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D6D7-7B66-331A-9B36-813146831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626" y="15620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Results: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Best model: Voting Classifier with [ROC AUC score].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Predictions of churn for test customers.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7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4EAE-DF44-D59D-5F12-2832E4B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2A54-6D7C-61F9-4C63-5F5048AB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285" y="1295401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Takeaways: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Effective clustering and churn prediction.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Identified high-risk customers with over 80% accuracy (insert your actual score).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5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24</TotalTime>
  <Words>297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CHURN PREDICTION FOR A STATIONARY COMPANY</vt:lpstr>
      <vt:lpstr>Project Overview</vt:lpstr>
      <vt:lpstr>Data Exploration</vt:lpstr>
      <vt:lpstr>Feature Engineering</vt:lpstr>
      <vt:lpstr>Clustering and Churn Definition</vt:lpstr>
      <vt:lpstr>Key Results and Predictions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Hansika Y</dc:creator>
  <cp:lastModifiedBy>Hansika Y</cp:lastModifiedBy>
  <cp:revision>1</cp:revision>
  <dcterms:created xsi:type="dcterms:W3CDTF">2024-09-22T14:42:13Z</dcterms:created>
  <dcterms:modified xsi:type="dcterms:W3CDTF">2024-09-22T15:06:35Z</dcterms:modified>
</cp:coreProperties>
</file>