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09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3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5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3AED-C65D-48AD-9744-C2B6AA84FB2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25B448-EA90-4A69-8CA1-AB55CC4D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5AB3-91E3-45EE-8D62-98407F81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8859" y="1749331"/>
            <a:ext cx="8915399" cy="1361828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OO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BADD5-421E-492E-862A-962F4B0A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319" y="4427755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K.R.U.H. </a:t>
            </a:r>
            <a:r>
              <a:rPr lang="en-US" dirty="0" err="1"/>
              <a:t>Karunarathna</a:t>
            </a:r>
            <a:endParaRPr lang="en-US" dirty="0"/>
          </a:p>
          <a:p>
            <a:r>
              <a:rPr lang="en-US" dirty="0"/>
              <a:t>20APC4610</a:t>
            </a:r>
          </a:p>
          <a:p>
            <a:r>
              <a:rPr lang="en-US" dirty="0"/>
              <a:t>Department of Computing and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61088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434F1-1D16-4C3A-A0CE-CA2EEC3D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869575"/>
            <a:ext cx="5602941" cy="5873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AC3F3-5471-495F-A43E-D0D75B73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33" y="1169692"/>
            <a:ext cx="4930567" cy="5273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981E3-2BA8-4891-8265-808EC8379CDB}"/>
              </a:ext>
            </a:extLst>
          </p:cNvPr>
          <p:cNvSpPr txBox="1"/>
          <p:nvPr/>
        </p:nvSpPr>
        <p:spPr>
          <a:xfrm>
            <a:off x="8247529" y="636494"/>
            <a:ext cx="1846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4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1C49F-3B23-4986-80A4-87BC02F411B5}"/>
              </a:ext>
            </a:extLst>
          </p:cNvPr>
          <p:cNvSpPr txBox="1"/>
          <p:nvPr/>
        </p:nvSpPr>
        <p:spPr>
          <a:xfrm>
            <a:off x="2734235" y="2785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Behavioral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69073-551C-4432-87A1-C71871088E25}"/>
              </a:ext>
            </a:extLst>
          </p:cNvPr>
          <p:cNvSpPr txBox="1"/>
          <p:nvPr/>
        </p:nvSpPr>
        <p:spPr>
          <a:xfrm>
            <a:off x="1515034" y="914006"/>
            <a:ext cx="108114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Behavioral design patterns are concerned with the interaction and responsibility of objects.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these design patterns, the interaction between the objects should be in such a way that they can easily talk to each other and still should be loosely coupled.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are 12 types of behavioral design patterns: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Chain of Responsibility Pattern    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Command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Interpreter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Iterator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Mediator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Memento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Observer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State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Strategy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Template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Visitor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Null Object</a:t>
            </a:r>
          </a:p>
        </p:txBody>
      </p:sp>
    </p:spTree>
    <p:extLst>
      <p:ext uri="{BB962C8B-B14F-4D97-AF65-F5344CB8AC3E}">
        <p14:creationId xmlns:p14="http://schemas.microsoft.com/office/powerpoint/2010/main" val="388104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CADEE6-8FE7-4DA4-AB29-4312ED72BAD3}"/>
              </a:ext>
            </a:extLst>
          </p:cNvPr>
          <p:cNvSpPr txBox="1"/>
          <p:nvPr/>
        </p:nvSpPr>
        <p:spPr>
          <a:xfrm>
            <a:off x="2698375" y="10121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Strategy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A964F-F808-4450-9566-664BC58290A8}"/>
              </a:ext>
            </a:extLst>
          </p:cNvPr>
          <p:cNvSpPr txBox="1"/>
          <p:nvPr/>
        </p:nvSpPr>
        <p:spPr>
          <a:xfrm>
            <a:off x="2178423" y="2098665"/>
            <a:ext cx="94308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Strategy is a behavioral design pattern that turns a set of behaviors into objects and makes them interchangeable inside original context object.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original object, called context, holds a reference to a strategy object. The context delegates executing the behavior to the linked strategy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Usage: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the multiple classes differ only in their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behaviors.e.g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Servlet API.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used when you need different variations of an algorithm.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1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5CB63-4046-434C-90D4-7EBA5D5A4559}"/>
              </a:ext>
            </a:extLst>
          </p:cNvPr>
          <p:cNvSpPr txBox="1"/>
          <p:nvPr/>
        </p:nvSpPr>
        <p:spPr>
          <a:xfrm>
            <a:off x="3397625" y="61364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Example of Strategy Pattern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B76DB-B0AB-472E-B443-6D39671B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2" y="1304801"/>
            <a:ext cx="5239034" cy="1874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0CBD9-C3C6-4861-BB4C-09AE55DD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2" y="3429000"/>
            <a:ext cx="5239034" cy="3045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8702E-8C9B-4E2F-9218-968264DF8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994" y="1608730"/>
            <a:ext cx="5540274" cy="44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5CD9B-8A3D-4A62-AFB2-0665C244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83" y="1407459"/>
            <a:ext cx="5629917" cy="4823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3F6C8-EF19-4AC6-908B-710D165F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00" y="1407459"/>
            <a:ext cx="5145659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7A09C-84C9-44AC-B171-65AA45E3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61" y="514756"/>
            <a:ext cx="7810652" cy="3107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239B2-57FF-41D7-AB0C-2904541D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63" y="4429001"/>
            <a:ext cx="8001693" cy="2209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71249-D7C8-44E9-8076-2F7D51E5063C}"/>
              </a:ext>
            </a:extLst>
          </p:cNvPr>
          <p:cNvSpPr txBox="1"/>
          <p:nvPr/>
        </p:nvSpPr>
        <p:spPr>
          <a:xfrm>
            <a:off x="2486510" y="389921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7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F6810-B442-4CBA-B68A-D9B56D91A152}"/>
              </a:ext>
            </a:extLst>
          </p:cNvPr>
          <p:cNvSpPr txBox="1"/>
          <p:nvPr/>
        </p:nvSpPr>
        <p:spPr>
          <a:xfrm>
            <a:off x="3872752" y="2635623"/>
            <a:ext cx="5190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60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05E4C-8951-4919-A274-4175F99112C1}"/>
              </a:ext>
            </a:extLst>
          </p:cNvPr>
          <p:cNvSpPr txBox="1"/>
          <p:nvPr/>
        </p:nvSpPr>
        <p:spPr>
          <a:xfrm>
            <a:off x="1093694" y="1077544"/>
            <a:ext cx="78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51933-828D-45F8-BEEF-C8A99BC868E9}"/>
              </a:ext>
            </a:extLst>
          </p:cNvPr>
          <p:cNvSpPr txBox="1"/>
          <p:nvPr/>
        </p:nvSpPr>
        <p:spPr>
          <a:xfrm>
            <a:off x="2572871" y="2114781"/>
            <a:ext cx="81937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Reusable solution to a commonly occurring problems within a given context in software design.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Design patterns are divided into 3 main categories.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Creational patterns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Structural patterns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Behavioral patterns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7861-BDC0-4A29-B50B-95240C1ADFBE}"/>
              </a:ext>
            </a:extLst>
          </p:cNvPr>
          <p:cNvSpPr txBox="1"/>
          <p:nvPr/>
        </p:nvSpPr>
        <p:spPr>
          <a:xfrm>
            <a:off x="3042023" y="1077544"/>
            <a:ext cx="725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064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67F15-5F25-4568-AF6F-3B325F99243E}"/>
              </a:ext>
            </a:extLst>
          </p:cNvPr>
          <p:cNvSpPr txBox="1"/>
          <p:nvPr/>
        </p:nvSpPr>
        <p:spPr>
          <a:xfrm>
            <a:off x="3446290" y="824611"/>
            <a:ext cx="424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Creational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C3A19-DB6B-4FA1-8B4C-212D50EF7008}"/>
              </a:ext>
            </a:extLst>
          </p:cNvPr>
          <p:cNvSpPr txBox="1"/>
          <p:nvPr/>
        </p:nvSpPr>
        <p:spPr>
          <a:xfrm>
            <a:off x="1948758" y="1688490"/>
            <a:ext cx="96067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Creational design patterns are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concerned with the way of creating objects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These design patterns are used when a decision must be made at the time of instantiation of a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Types of creational design patterns.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are following 6 types of creational design patterns.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Factory Method Pattern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Abstract Factory Pattern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Singleton Pattern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Prototype Pattern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Builder Pattern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Object Pool Pattern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43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933B5-64FF-48EF-8971-E4A8A84E329B}"/>
              </a:ext>
            </a:extLst>
          </p:cNvPr>
          <p:cNvSpPr txBox="1"/>
          <p:nvPr/>
        </p:nvSpPr>
        <p:spPr>
          <a:xfrm>
            <a:off x="1999128" y="2016170"/>
            <a:ext cx="9843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Prototype 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 creational design pattern that allows cloning objects, even complex ones, without coupling to their specific classes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All prototype classes should have a common interface that makes it possible to copy objects even if their concrete classes are unknown.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Usage of Prototype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the classes are instantiated at runtime.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the cost of creating an object is expensive or complicated.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you want to keep the number of classes in an application minimum.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the client application needs to be unaware of object creation and representation.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4F709-1E9C-40C7-8474-E56215369125}"/>
              </a:ext>
            </a:extLst>
          </p:cNvPr>
          <p:cNvSpPr txBox="1"/>
          <p:nvPr/>
        </p:nvSpPr>
        <p:spPr>
          <a:xfrm>
            <a:off x="3469340" y="957567"/>
            <a:ext cx="318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Prototype Pattern</a:t>
            </a:r>
          </a:p>
        </p:txBody>
      </p:sp>
    </p:spTree>
    <p:extLst>
      <p:ext uri="{BB962C8B-B14F-4D97-AF65-F5344CB8AC3E}">
        <p14:creationId xmlns:p14="http://schemas.microsoft.com/office/powerpoint/2010/main" val="37024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9B9B4-B85F-40D8-B7A1-1D2D89408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29" y="806824"/>
            <a:ext cx="5085505" cy="5898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92CEF-54DA-4715-8AF2-AD21F218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01" y="806824"/>
            <a:ext cx="5085505" cy="5898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730B0-B71A-4155-ACAC-517C8DEB3320}"/>
              </a:ext>
            </a:extLst>
          </p:cNvPr>
          <p:cNvSpPr txBox="1"/>
          <p:nvPr/>
        </p:nvSpPr>
        <p:spPr>
          <a:xfrm>
            <a:off x="3040645" y="251012"/>
            <a:ext cx="548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Example of Prototype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59097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4BE70E-4083-4190-AAE5-24AD8560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1" y="2056567"/>
            <a:ext cx="9932894" cy="2744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4D969-04AB-4B0E-9FCA-BD51A057A1EE}"/>
              </a:ext>
            </a:extLst>
          </p:cNvPr>
          <p:cNvSpPr txBox="1"/>
          <p:nvPr/>
        </p:nvSpPr>
        <p:spPr>
          <a:xfrm>
            <a:off x="2599764" y="762000"/>
            <a:ext cx="300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244BA-BB04-4B5B-8BE1-4EEFD5882EB9}"/>
              </a:ext>
            </a:extLst>
          </p:cNvPr>
          <p:cNvSpPr txBox="1"/>
          <p:nvPr/>
        </p:nvSpPr>
        <p:spPr>
          <a:xfrm>
            <a:off x="1658470" y="1453156"/>
            <a:ext cx="100046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Structural design patterns are concerned with how classes and objects can be composed, to form larger structures.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structural design patterns simplifies the structure by identifying the relationships.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patterns focus on, how the classes inherit from each other and how they are composed from other classes.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Types of structural design patterns.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are following 7 types of structural design patterns.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Adapter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Bridge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Composite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Decorator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Facade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Flyweight Pattern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proxy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58427-BC90-4E4B-A49E-A0896F6A1F50}"/>
              </a:ext>
            </a:extLst>
          </p:cNvPr>
          <p:cNvSpPr txBox="1"/>
          <p:nvPr/>
        </p:nvSpPr>
        <p:spPr>
          <a:xfrm>
            <a:off x="3074894" y="806825"/>
            <a:ext cx="371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Structural patterns</a:t>
            </a:r>
          </a:p>
          <a:p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48D87-0C26-40A3-9463-BCD9AA35D432}"/>
              </a:ext>
            </a:extLst>
          </p:cNvPr>
          <p:cNvSpPr txBox="1"/>
          <p:nvPr/>
        </p:nvSpPr>
        <p:spPr>
          <a:xfrm>
            <a:off x="2913530" y="806822"/>
            <a:ext cx="415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Decorator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F052C-C656-415E-99F8-AB1364487554}"/>
              </a:ext>
            </a:extLst>
          </p:cNvPr>
          <p:cNvSpPr txBox="1"/>
          <p:nvPr/>
        </p:nvSpPr>
        <p:spPr>
          <a:xfrm>
            <a:off x="1927412" y="1784900"/>
            <a:ext cx="99418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Decorator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 structural pattern that allows adding new behaviors to objects dynamically by placing them inside special wrapper objects, called decorators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decorators you can wrap objects countless number of times since both target objects and decorators follow the same interface.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Usage of Decorator Pattern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you want to transparently and dynamically add responsibilities to objects without affecting other objects.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you want to add responsibilities to an object that you may want to change in future.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Extending functionality by sub-classing is no longer practical.</a:t>
            </a:r>
          </a:p>
        </p:txBody>
      </p:sp>
    </p:spTree>
    <p:extLst>
      <p:ext uri="{BB962C8B-B14F-4D97-AF65-F5344CB8AC3E}">
        <p14:creationId xmlns:p14="http://schemas.microsoft.com/office/powerpoint/2010/main" val="61515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D7255-0915-4C0A-8B16-98C39EB8678F}"/>
              </a:ext>
            </a:extLst>
          </p:cNvPr>
          <p:cNvSpPr txBox="1"/>
          <p:nvPr/>
        </p:nvSpPr>
        <p:spPr>
          <a:xfrm>
            <a:off x="2904565" y="41148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Example of Decorator Pattern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5BF13-DEDC-4F43-94E5-AB75C7EC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20" y="1129099"/>
            <a:ext cx="5243014" cy="5490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1E96D-2F2C-49A1-BC54-0D4BDD64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81" y="1129099"/>
            <a:ext cx="5243014" cy="54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04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579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Century Gothic</vt:lpstr>
      <vt:lpstr>Wingdings</vt:lpstr>
      <vt:lpstr>Wingdings 3</vt:lpstr>
      <vt:lpstr>Wisp</vt:lpstr>
      <vt:lpstr>OO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Design Patterns</dc:title>
  <dc:creator>udari hansika</dc:creator>
  <cp:lastModifiedBy>udari hansika</cp:lastModifiedBy>
  <cp:revision>8</cp:revision>
  <dcterms:created xsi:type="dcterms:W3CDTF">2024-06-12T14:19:10Z</dcterms:created>
  <dcterms:modified xsi:type="dcterms:W3CDTF">2024-06-12T15:29:12Z</dcterms:modified>
</cp:coreProperties>
</file>