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D1"/>
    <a:srgbClr val="F9D3B9"/>
    <a:srgbClr val="F7C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0628" autoAdjust="0"/>
  </p:normalViewPr>
  <p:slideViewPr>
    <p:cSldViewPr snapToGrid="0">
      <p:cViewPr varScale="1">
        <p:scale>
          <a:sx n="114" d="100"/>
          <a:sy n="114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4836-4BF9-4E6C-A54C-E76D3002B5D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CB0D-FD8F-437B-8EA1-4310BDC2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GPT-Agents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7CB0D-FD8F-437B-8EA1-4310BDC2B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57F-E3DF-A005-2CC7-C1033EF0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7885-3517-FD05-291D-14A01B3E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B9FB-CD65-0A0C-C5D2-4E7B3684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F17A-EC73-9159-8357-ABA131C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C023-B5E7-25F5-4062-71A2ACE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E19-BA2C-F23A-A140-25EFD91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1CB3-AAFB-82BF-DA71-011E5451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50E1-E2B2-3AC6-6787-4D111BD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B6F4-7291-6082-104C-3853714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B0D-3FB2-BCA7-CC14-B91C581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533E-D138-33C0-E27F-CBA59FDD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390-DC83-695D-3F63-99816CB2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149-D727-9C66-36F3-1F8468C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ACE-3B0F-CC55-AADB-32ABDED4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BC34-56F8-8BD3-03CD-E43037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5F2-CB36-6BE1-EE84-45CE532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F64-5BCF-852D-F0C2-0803B3BF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C96-4C83-678E-4162-313D0E4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FF5A-AF0A-A763-7000-562F62AB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2FF-3475-75EF-9623-36E2863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A74-3E14-51A3-11FB-6AA2C67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B315-E04B-B56E-12C9-5FE8F120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FFFF-1BE7-F90B-6E6B-64DE5FA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9AF6-02C6-957E-28BE-4D60D4C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DFCB-C746-9E03-127F-3BFE088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C1B-93E1-5730-E8C1-903D473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70B-9DE7-B1F4-5177-A60F5E06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C5DB-3DBC-2F6B-388F-9CE3026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C4EC-32B7-05A3-062A-2B4ADEE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FB7B-AE6C-5B18-4971-62F60B6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875D-7211-4E64-32FF-F8F2F7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735-EA09-FC04-D0FA-0460ACE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DB13-E6F0-A448-2612-672C0F78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C2D0-D3A9-162C-F986-D98C85E4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CDCED-3448-A6F8-3D1F-7A11CA30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4CBF-6970-6870-68F1-6C706796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5DCF-27EC-9A12-92A5-B5A92CE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2CA7-B726-A243-8AB3-3F9BE44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17B4-0924-4BFA-C528-47555C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147-0213-8050-12E4-FE3A3AC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8A64-04AA-0A6B-1832-B506CCA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3714-5F34-D9D5-2C5C-E90BBD0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F4B-1BAB-093B-D44A-AE45876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30711-E603-2B38-6C58-89B97A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5D81-A73B-75B9-BEB9-50D8266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0859-040F-3269-BD7C-5D13E8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54F-48BB-C061-E436-3FA568A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302-F9D3-1ACD-47C4-1F87DDBC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E5E0-0A84-ADFC-7262-68EF3249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EC10-D458-52A9-B4AA-C8F239D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0A28-6850-6270-487F-112E60E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7EBD-E90A-500F-D10D-684FC02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259-7166-2298-ED03-08BA3113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D381-1F12-2A26-E85E-00457D6D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9943-4F75-B39C-D586-D547D764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9F8-A5D7-F597-2D6E-AA99E6C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7687-4FA0-8F52-E77F-280E30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5BF8-CE51-3F6D-2F20-117D5E3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4A0D7-40B6-87B3-53B7-86883B6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CE78-1863-C9BB-23A4-A2000A88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A95-9A8E-E5A7-FCD2-298C0E80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E53-71FA-2BDC-61E9-C5D70DBE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E02-4A4B-E0C1-2D07-2884EF78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02ADA-9BD3-F8A5-3A13-F439AF70C28F}"/>
              </a:ext>
            </a:extLst>
          </p:cNvPr>
          <p:cNvSpPr/>
          <p:nvPr/>
        </p:nvSpPr>
        <p:spPr>
          <a:xfrm>
            <a:off x="1560945" y="437981"/>
            <a:ext cx="8096189" cy="5066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BD062D-3932-D5F7-67F9-E142136EB013}"/>
              </a:ext>
            </a:extLst>
          </p:cNvPr>
          <p:cNvSpPr/>
          <p:nvPr/>
        </p:nvSpPr>
        <p:spPr>
          <a:xfrm>
            <a:off x="1906621" y="807396"/>
            <a:ext cx="6064361" cy="41896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620ACD-B15B-EF14-FC31-87AEE3C1C82D}"/>
              </a:ext>
            </a:extLst>
          </p:cNvPr>
          <p:cNvSpPr/>
          <p:nvPr/>
        </p:nvSpPr>
        <p:spPr>
          <a:xfrm>
            <a:off x="6132277" y="1888186"/>
            <a:ext cx="1371600" cy="640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Global Contexts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14C11B-A256-7176-4EFC-64EB301BEFA9}"/>
              </a:ext>
            </a:extLst>
          </p:cNvPr>
          <p:cNvSpPr/>
          <p:nvPr/>
        </p:nvSpPr>
        <p:spPr>
          <a:xfrm>
            <a:off x="2373478" y="1124349"/>
            <a:ext cx="31800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DE9D0C-B83B-B506-FF0C-EDC49D03A075}"/>
              </a:ext>
            </a:extLst>
          </p:cNvPr>
          <p:cNvSpPr/>
          <p:nvPr/>
        </p:nvSpPr>
        <p:spPr>
          <a:xfrm>
            <a:off x="2534866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915C8B-9693-8987-029F-199D7C0DCE4A}"/>
              </a:ext>
            </a:extLst>
          </p:cNvPr>
          <p:cNvSpPr/>
          <p:nvPr/>
        </p:nvSpPr>
        <p:spPr>
          <a:xfrm>
            <a:off x="3517280" y="1277253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4E18B8-7282-664E-294A-1DC6271F5490}"/>
              </a:ext>
            </a:extLst>
          </p:cNvPr>
          <p:cNvSpPr/>
          <p:nvPr/>
        </p:nvSpPr>
        <p:spPr>
          <a:xfrm>
            <a:off x="2381464" y="2345673"/>
            <a:ext cx="3172048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470EF6-B2B8-17B5-60F2-39024B4B359F}"/>
              </a:ext>
            </a:extLst>
          </p:cNvPr>
          <p:cNvSpPr/>
          <p:nvPr/>
        </p:nvSpPr>
        <p:spPr>
          <a:xfrm>
            <a:off x="2534866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FEEC7A-4A15-DB6B-15C8-5F074E904B67}"/>
              </a:ext>
            </a:extLst>
          </p:cNvPr>
          <p:cNvSpPr/>
          <p:nvPr/>
        </p:nvSpPr>
        <p:spPr>
          <a:xfrm>
            <a:off x="3517280" y="2528878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5FD6F14-F11F-8D87-FEE2-5494426F1A72}"/>
              </a:ext>
            </a:extLst>
          </p:cNvPr>
          <p:cNvSpPr/>
          <p:nvPr/>
        </p:nvSpPr>
        <p:spPr>
          <a:xfrm>
            <a:off x="2373479" y="3629488"/>
            <a:ext cx="3180032" cy="9047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FED968-9E3F-7EAE-6E2E-84A4B4A9BCD2}"/>
              </a:ext>
            </a:extLst>
          </p:cNvPr>
          <p:cNvSpPr/>
          <p:nvPr/>
        </p:nvSpPr>
        <p:spPr>
          <a:xfrm>
            <a:off x="2534866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System prompts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16667A-49D0-712E-D96E-003D719DA2D4}"/>
              </a:ext>
            </a:extLst>
          </p:cNvPr>
          <p:cNvSpPr/>
          <p:nvPr/>
        </p:nvSpPr>
        <p:spPr>
          <a:xfrm>
            <a:off x="3517280" y="3797862"/>
            <a:ext cx="770430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Chat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History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8ECAB7D-063C-3497-99B4-5752BD3EE406}"/>
              </a:ext>
            </a:extLst>
          </p:cNvPr>
          <p:cNvCxnSpPr>
            <a:cxnSpLocks/>
            <a:stCxn id="77" idx="0"/>
            <a:endCxn id="76" idx="0"/>
          </p:cNvCxnSpPr>
          <p:nvPr/>
        </p:nvCxnSpPr>
        <p:spPr>
          <a:xfrm rot="16200000" flipV="1">
            <a:off x="4563613" y="-366278"/>
            <a:ext cx="610933" cy="3897996"/>
          </a:xfrm>
          <a:prstGeom prst="bentConnector3">
            <a:avLst>
              <a:gd name="adj1" fmla="val 143465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0F8D9DA-5181-2F80-AF0D-1A1C1C83DD97}"/>
              </a:ext>
            </a:extLst>
          </p:cNvPr>
          <p:cNvCxnSpPr>
            <a:cxnSpLocks/>
            <a:stCxn id="77" idx="1"/>
            <a:endCxn id="141" idx="0"/>
          </p:cNvCxnSpPr>
          <p:nvPr/>
        </p:nvCxnSpPr>
        <p:spPr>
          <a:xfrm rot="10800000" flipV="1">
            <a:off x="2920081" y="2208532"/>
            <a:ext cx="3212196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610ECF4-E72B-70CD-6D29-99F74420E889}"/>
              </a:ext>
            </a:extLst>
          </p:cNvPr>
          <p:cNvCxnSpPr>
            <a:cxnSpLocks/>
            <a:stCxn id="77" idx="2"/>
            <a:endCxn id="144" idx="0"/>
          </p:cNvCxnSpPr>
          <p:nvPr/>
        </p:nvCxnSpPr>
        <p:spPr>
          <a:xfrm rot="5400000">
            <a:off x="4234588" y="1214372"/>
            <a:ext cx="1268983" cy="3897996"/>
          </a:xfrm>
          <a:prstGeom prst="bentConnector3">
            <a:avLst>
              <a:gd name="adj1" fmla="val 73291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0FE27888-A62C-8AE2-B24B-F57490930192}"/>
              </a:ext>
            </a:extLst>
          </p:cNvPr>
          <p:cNvCxnSpPr>
            <a:cxnSpLocks/>
            <a:stCxn id="77" idx="1"/>
            <a:endCxn id="142" idx="0"/>
          </p:cNvCxnSpPr>
          <p:nvPr/>
        </p:nvCxnSpPr>
        <p:spPr>
          <a:xfrm rot="10800000" flipV="1">
            <a:off x="3902495" y="2208532"/>
            <a:ext cx="2229782" cy="320345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D88E1486-A9EA-09B1-DB52-912EF09BB8E6}"/>
              </a:ext>
            </a:extLst>
          </p:cNvPr>
          <p:cNvCxnSpPr>
            <a:cxnSpLocks/>
            <a:stCxn id="77" idx="2"/>
            <a:endCxn id="145" idx="0"/>
          </p:cNvCxnSpPr>
          <p:nvPr/>
        </p:nvCxnSpPr>
        <p:spPr>
          <a:xfrm rot="5400000">
            <a:off x="4725795" y="1705579"/>
            <a:ext cx="1268983" cy="2915582"/>
          </a:xfrm>
          <a:prstGeom prst="bentConnector3">
            <a:avLst>
              <a:gd name="adj1" fmla="val 73428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BF495D6-F8BE-408D-9041-EF68C7867D46}"/>
              </a:ext>
            </a:extLst>
          </p:cNvPr>
          <p:cNvCxnSpPr>
            <a:cxnSpLocks/>
            <a:stCxn id="77" idx="0"/>
            <a:endCxn id="139" idx="0"/>
          </p:cNvCxnSpPr>
          <p:nvPr/>
        </p:nvCxnSpPr>
        <p:spPr>
          <a:xfrm rot="16200000" flipV="1">
            <a:off x="5054820" y="124929"/>
            <a:ext cx="610933" cy="2915582"/>
          </a:xfrm>
          <a:prstGeom prst="bentConnector3">
            <a:avLst>
              <a:gd name="adj1" fmla="val 143466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38">
            <a:extLst>
              <a:ext uri="{FF2B5EF4-FFF2-40B4-BE49-F238E27FC236}">
                <a16:creationId xmlns:a16="http://schemas.microsoft.com/office/drawing/2014/main" id="{82CC1FC8-E197-9C92-FFD6-369260E8C740}"/>
              </a:ext>
            </a:extLst>
          </p:cNvPr>
          <p:cNvSpPr/>
          <p:nvPr/>
        </p:nvSpPr>
        <p:spPr>
          <a:xfrm>
            <a:off x="4499694" y="1258823"/>
            <a:ext cx="906747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Experience</a:t>
            </a:r>
            <a:b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</a:br>
            <a:r>
              <a:rPr lang="en-US" altLang="zh-CN" sz="105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Pre/Post</a:t>
            </a:r>
            <a:endParaRPr lang="en-US" altLang="zh-CN" sz="11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3" name="Rectangle 138">
            <a:extLst>
              <a:ext uri="{FF2B5EF4-FFF2-40B4-BE49-F238E27FC236}">
                <a16:creationId xmlns:a16="http://schemas.microsoft.com/office/drawing/2014/main" id="{CB0DC554-918C-44FA-DDFD-AA5496319B81}"/>
              </a:ext>
            </a:extLst>
          </p:cNvPr>
          <p:cNvSpPr/>
          <p:nvPr/>
        </p:nvSpPr>
        <p:spPr>
          <a:xfrm>
            <a:off x="4501401" y="2538532"/>
            <a:ext cx="906747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Experience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Pre/Post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C3B8A1E1-E06C-D45C-99A5-DE58E427384C}"/>
              </a:ext>
            </a:extLst>
          </p:cNvPr>
          <p:cNvSpPr/>
          <p:nvPr/>
        </p:nvSpPr>
        <p:spPr>
          <a:xfrm>
            <a:off x="4499694" y="3807516"/>
            <a:ext cx="906747" cy="359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Experience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Pre/Post</a:t>
            </a:r>
            <a:endParaRPr lang="en-US" sz="105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23FA5171-0CC2-8DC8-242E-6812E56712FA}"/>
              </a:ext>
            </a:extLst>
          </p:cNvPr>
          <p:cNvSpPr/>
          <p:nvPr/>
        </p:nvSpPr>
        <p:spPr>
          <a:xfrm>
            <a:off x="10252200" y="1700377"/>
            <a:ext cx="1167764" cy="1018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Database</a:t>
            </a:r>
            <a:endParaRPr lang="en-US" sz="1600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cxnSp>
        <p:nvCxnSpPr>
          <p:cNvPr id="7" name="Connector: Elbow 166">
            <a:extLst>
              <a:ext uri="{FF2B5EF4-FFF2-40B4-BE49-F238E27FC236}">
                <a16:creationId xmlns:a16="http://schemas.microsoft.com/office/drawing/2014/main" id="{C585E097-C6A4-1E4B-F859-B33CB52C72B1}"/>
              </a:ext>
            </a:extLst>
          </p:cNvPr>
          <p:cNvCxnSpPr>
            <a:cxnSpLocks/>
            <a:stCxn id="77" idx="2"/>
            <a:endCxn id="5" idx="0"/>
          </p:cNvCxnSpPr>
          <p:nvPr/>
        </p:nvCxnSpPr>
        <p:spPr>
          <a:xfrm rot="5400000">
            <a:off x="5246255" y="2235693"/>
            <a:ext cx="1278637" cy="1865009"/>
          </a:xfrm>
          <a:prstGeom prst="bentConnector3">
            <a:avLst>
              <a:gd name="adj1" fmla="val 7251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166">
            <a:extLst>
              <a:ext uri="{FF2B5EF4-FFF2-40B4-BE49-F238E27FC236}">
                <a16:creationId xmlns:a16="http://schemas.microsoft.com/office/drawing/2014/main" id="{48E64060-BAF0-146A-B1D2-A56DF776CA0E}"/>
              </a:ext>
            </a:extLst>
          </p:cNvPr>
          <p:cNvCxnSpPr>
            <a:cxnSpLocks/>
            <a:stCxn id="77" idx="1"/>
            <a:endCxn id="3" idx="0"/>
          </p:cNvCxnSpPr>
          <p:nvPr/>
        </p:nvCxnSpPr>
        <p:spPr>
          <a:xfrm rot="10800000" flipV="1">
            <a:off x="4954775" y="2208532"/>
            <a:ext cx="1177502" cy="329999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69">
            <a:extLst>
              <a:ext uri="{FF2B5EF4-FFF2-40B4-BE49-F238E27FC236}">
                <a16:creationId xmlns:a16="http://schemas.microsoft.com/office/drawing/2014/main" id="{B9988024-2174-BB80-33D6-6780C0CB3F00}"/>
              </a:ext>
            </a:extLst>
          </p:cNvPr>
          <p:cNvCxnSpPr>
            <a:cxnSpLocks/>
            <a:stCxn id="77" idx="0"/>
            <a:endCxn id="2" idx="0"/>
          </p:cNvCxnSpPr>
          <p:nvPr/>
        </p:nvCxnSpPr>
        <p:spPr>
          <a:xfrm rot="16200000" flipV="1">
            <a:off x="5570892" y="641000"/>
            <a:ext cx="629363" cy="1865009"/>
          </a:xfrm>
          <a:prstGeom prst="bentConnector3">
            <a:avLst>
              <a:gd name="adj1" fmla="val 139257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69">
            <a:extLst>
              <a:ext uri="{FF2B5EF4-FFF2-40B4-BE49-F238E27FC236}">
                <a16:creationId xmlns:a16="http://schemas.microsoft.com/office/drawing/2014/main" id="{09C567B4-51D1-C8F9-B8D3-FCE778CBE9E8}"/>
              </a:ext>
            </a:extLst>
          </p:cNvPr>
          <p:cNvCxnSpPr>
            <a:cxnSpLocks/>
            <a:stCxn id="6" idx="1"/>
            <a:endCxn id="77" idx="3"/>
          </p:cNvCxnSpPr>
          <p:nvPr/>
        </p:nvCxnSpPr>
        <p:spPr>
          <a:xfrm rot="10800000">
            <a:off x="7503878" y="2208533"/>
            <a:ext cx="2748323" cy="86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76">
            <a:extLst>
              <a:ext uri="{FF2B5EF4-FFF2-40B4-BE49-F238E27FC236}">
                <a16:creationId xmlns:a16="http://schemas.microsoft.com/office/drawing/2014/main" id="{E1ECA520-2118-C952-7E96-676DF37BB92A}"/>
              </a:ext>
            </a:extLst>
          </p:cNvPr>
          <p:cNvSpPr/>
          <p:nvPr/>
        </p:nvSpPr>
        <p:spPr>
          <a:xfrm>
            <a:off x="6418475" y="3923825"/>
            <a:ext cx="1371600" cy="640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Intera</a:t>
            </a:r>
            <a:r>
              <a:rPr lang="en-US" altLang="zh-CN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c</a:t>
            </a:r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tive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Environment</a:t>
            </a:r>
          </a:p>
        </p:txBody>
      </p:sp>
      <p:cxnSp>
        <p:nvCxnSpPr>
          <p:cNvPr id="23" name="Connector: Elbow 169">
            <a:extLst>
              <a:ext uri="{FF2B5EF4-FFF2-40B4-BE49-F238E27FC236}">
                <a16:creationId xmlns:a16="http://schemas.microsoft.com/office/drawing/2014/main" id="{4DF70A14-F868-8D74-87E3-74CB68D5FDE0}"/>
              </a:ext>
            </a:extLst>
          </p:cNvPr>
          <p:cNvCxnSpPr>
            <a:cxnSpLocks/>
            <a:stCxn id="77" idx="3"/>
            <a:endCxn id="22" idx="0"/>
          </p:cNvCxnSpPr>
          <p:nvPr/>
        </p:nvCxnSpPr>
        <p:spPr>
          <a:xfrm flipH="1">
            <a:off x="7104275" y="2208533"/>
            <a:ext cx="399602" cy="1715292"/>
          </a:xfrm>
          <a:prstGeom prst="bentConnector4">
            <a:avLst>
              <a:gd name="adj1" fmla="val -57207"/>
              <a:gd name="adj2" fmla="val 59338"/>
            </a:avLst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13DD8-1A1B-732F-88E4-101524D7E147}"/>
              </a:ext>
            </a:extLst>
          </p:cNvPr>
          <p:cNvSpPr/>
          <p:nvPr/>
        </p:nvSpPr>
        <p:spPr>
          <a:xfrm>
            <a:off x="8660843" y="4695185"/>
            <a:ext cx="774000" cy="22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D37A8C-A716-0782-2384-2753C896E362}"/>
              </a:ext>
            </a:extLst>
          </p:cNvPr>
          <p:cNvSpPr/>
          <p:nvPr/>
        </p:nvSpPr>
        <p:spPr>
          <a:xfrm>
            <a:off x="8344144" y="3896664"/>
            <a:ext cx="1090700" cy="221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Manager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F6F82E6-1B4D-6F20-5C4A-BAC5F1A60D25}"/>
              </a:ext>
            </a:extLst>
          </p:cNvPr>
          <p:cNvSpPr/>
          <p:nvPr/>
        </p:nvSpPr>
        <p:spPr>
          <a:xfrm>
            <a:off x="8344144" y="3492330"/>
            <a:ext cx="1090699" cy="221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 Data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241573-1DFB-B4E8-A247-315E4818D5AC}"/>
              </a:ext>
            </a:extLst>
          </p:cNvPr>
          <p:cNvSpPr/>
          <p:nvPr/>
        </p:nvSpPr>
        <p:spPr>
          <a:xfrm>
            <a:off x="8660843" y="4300999"/>
            <a:ext cx="774000" cy="22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83105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Props1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43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LXGW WenKai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HAL 9000</cp:lastModifiedBy>
  <cp:revision>196</cp:revision>
  <dcterms:created xsi:type="dcterms:W3CDTF">2023-07-20T13:10:26Z</dcterms:created>
  <dcterms:modified xsi:type="dcterms:W3CDTF">2023-07-23T12:19:08Z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