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0628" autoAdjust="0"/>
  </p:normalViewPr>
  <p:slideViewPr>
    <p:cSldViewPr snapToGrid="0">
      <p:cViewPr varScale="1">
        <p:scale>
          <a:sx n="104" d="100"/>
          <a:sy n="104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of GPT-</a:t>
            </a:r>
            <a:r>
              <a:rPr lang="en-US" dirty="0" err="1"/>
              <a:t>WebUI</a:t>
            </a:r>
            <a:r>
              <a:rPr lang="en-US" dirty="0"/>
              <a:t> + GPT-Agents +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GPT-Agents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5391151" y="983830"/>
            <a:ext cx="3519813" cy="1404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sz="1600" b="1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7518836" y="1401332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5721551" y="1397608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5391151" y="3229541"/>
            <a:ext cx="3519813" cy="270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CDCD-7EDE-2E5C-79B4-30ED22B0FA59}"/>
              </a:ext>
            </a:extLst>
          </p:cNvPr>
          <p:cNvSpPr/>
          <p:nvPr/>
        </p:nvSpPr>
        <p:spPr>
          <a:xfrm>
            <a:off x="1053867" y="1880252"/>
            <a:ext cx="3445879" cy="2576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83BF-5F72-DDD0-2FD2-90E209D4DDC4}"/>
              </a:ext>
            </a:extLst>
          </p:cNvPr>
          <p:cNvSpPr/>
          <p:nvPr/>
        </p:nvSpPr>
        <p:spPr>
          <a:xfrm>
            <a:off x="5726514" y="3796684"/>
            <a:ext cx="1075037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EA8CC-D42E-95BE-5265-A530140CBE59}"/>
              </a:ext>
            </a:extLst>
          </p:cNvPr>
          <p:cNvSpPr/>
          <p:nvPr/>
        </p:nvSpPr>
        <p:spPr>
          <a:xfrm>
            <a:off x="9259320" y="1323045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98761-6631-B050-B40B-4BCE784A5AA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598836" y="1634051"/>
            <a:ext cx="660484" cy="4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6895B-E096-04B1-30EB-212F2AFF38F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801551" y="1630327"/>
            <a:ext cx="717285" cy="372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00D2F3-9AD4-665C-2FF9-7C36D51D3EF0}"/>
              </a:ext>
            </a:extLst>
          </p:cNvPr>
          <p:cNvSpPr/>
          <p:nvPr/>
        </p:nvSpPr>
        <p:spPr>
          <a:xfrm>
            <a:off x="7587470" y="3429000"/>
            <a:ext cx="1013311" cy="1194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99B14D-B54D-BDCA-ACEE-CFF7225092D0}"/>
              </a:ext>
            </a:extLst>
          </p:cNvPr>
          <p:cNvSpPr/>
          <p:nvPr/>
        </p:nvSpPr>
        <p:spPr>
          <a:xfrm>
            <a:off x="7756266" y="3534332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DDA220-E70A-3BF9-3E9A-236405248724}"/>
              </a:ext>
            </a:extLst>
          </p:cNvPr>
          <p:cNvSpPr txBox="1"/>
          <p:nvPr/>
        </p:nvSpPr>
        <p:spPr>
          <a:xfrm>
            <a:off x="5451466" y="323758"/>
            <a:ext cx="1620169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python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./backend/app.py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5000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BEB6F2-52D1-30C4-ADEC-0530FBECB57D}"/>
              </a:ext>
            </a:extLst>
          </p:cNvPr>
          <p:cNvSpPr txBox="1"/>
          <p:nvPr/>
        </p:nvSpPr>
        <p:spPr>
          <a:xfrm>
            <a:off x="7244316" y="337259"/>
            <a:ext cx="1620168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npm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run dev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5173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D9CF517-37F3-3837-FCFB-570C72192FB2}"/>
              </a:ext>
            </a:extLst>
          </p:cNvPr>
          <p:cNvSpPr txBox="1"/>
          <p:nvPr/>
        </p:nvSpPr>
        <p:spPr>
          <a:xfrm>
            <a:off x="1165220" y="4702434"/>
            <a:ext cx="3223172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–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dbpath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“./backend/database/” 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–port 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mongodb://localhost: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66" name="Straight Arrow Connector 14">
            <a:extLst>
              <a:ext uri="{FF2B5EF4-FFF2-40B4-BE49-F238E27FC236}">
                <a16:creationId xmlns:a16="http://schemas.microsoft.com/office/drawing/2014/main" id="{F4577113-332D-6B62-C6B6-B8C28E909FD2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6261551" y="776941"/>
            <a:ext cx="0" cy="62066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C24416BE-D92F-C784-FD2E-3583A17E5742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H="1" flipV="1">
            <a:off x="8054400" y="790442"/>
            <a:ext cx="4436" cy="61089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4">
            <a:extLst>
              <a:ext uri="{FF2B5EF4-FFF2-40B4-BE49-F238E27FC236}">
                <a16:creationId xmlns:a16="http://schemas.microsoft.com/office/drawing/2014/main" id="{AF8DCE8D-B5E1-CE0B-8B13-9B515C402769}"/>
              </a:ext>
            </a:extLst>
          </p:cNvPr>
          <p:cNvCxnSpPr>
            <a:cxnSpLocks/>
            <a:stCxn id="65" idx="0"/>
            <a:endCxn id="3" idx="2"/>
          </p:cNvCxnSpPr>
          <p:nvPr/>
        </p:nvCxnSpPr>
        <p:spPr>
          <a:xfrm flipV="1">
            <a:off x="2776806" y="4456704"/>
            <a:ext cx="1" cy="24573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2">
            <a:extLst>
              <a:ext uri="{FF2B5EF4-FFF2-40B4-BE49-F238E27FC236}">
                <a16:creationId xmlns:a16="http://schemas.microsoft.com/office/drawing/2014/main" id="{0A85C779-3F24-EEEE-765C-0FC920B834AE}"/>
              </a:ext>
            </a:extLst>
          </p:cNvPr>
          <p:cNvSpPr/>
          <p:nvPr/>
        </p:nvSpPr>
        <p:spPr>
          <a:xfrm>
            <a:off x="7756267" y="3777371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85" name="Rectangle 52">
            <a:extLst>
              <a:ext uri="{FF2B5EF4-FFF2-40B4-BE49-F238E27FC236}">
                <a16:creationId xmlns:a16="http://schemas.microsoft.com/office/drawing/2014/main" id="{041CC23B-3285-B7A5-1101-13C81F98304D}"/>
              </a:ext>
            </a:extLst>
          </p:cNvPr>
          <p:cNvSpPr/>
          <p:nvPr/>
        </p:nvSpPr>
        <p:spPr>
          <a:xfrm>
            <a:off x="7756266" y="4028983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421EA74A-CD49-C8AF-075B-075208BE8FD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6261551" y="1863045"/>
            <a:ext cx="2482" cy="193363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162">
            <a:extLst>
              <a:ext uri="{FF2B5EF4-FFF2-40B4-BE49-F238E27FC236}">
                <a16:creationId xmlns:a16="http://schemas.microsoft.com/office/drawing/2014/main" id="{979BC091-250B-EB57-4A75-0FAE04EE1742}"/>
              </a:ext>
            </a:extLst>
          </p:cNvPr>
          <p:cNvCxnSpPr>
            <a:cxnSpLocks/>
            <a:stCxn id="10" idx="1"/>
            <a:endCxn id="31" idx="3"/>
          </p:cNvCxnSpPr>
          <p:nvPr/>
        </p:nvCxnSpPr>
        <p:spPr>
          <a:xfrm rot="10800000">
            <a:off x="4050868" y="3484259"/>
            <a:ext cx="1675646" cy="54514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BD2BC47-DB9F-F3D2-D581-9FE3C57A24E4}"/>
              </a:ext>
            </a:extLst>
          </p:cNvPr>
          <p:cNvSpPr/>
          <p:nvPr/>
        </p:nvSpPr>
        <p:spPr>
          <a:xfrm>
            <a:off x="1307203" y="2160476"/>
            <a:ext cx="2684834" cy="526339"/>
          </a:xfrm>
          <a:prstGeom prst="roundRect">
            <a:avLst>
              <a:gd name="adj" fmla="val 7426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5726808-4A53-097D-B5EB-644A32A8073B}"/>
              </a:ext>
            </a:extLst>
          </p:cNvPr>
          <p:cNvSpPr/>
          <p:nvPr/>
        </p:nvSpPr>
        <p:spPr>
          <a:xfrm>
            <a:off x="1307203" y="2964997"/>
            <a:ext cx="2743665" cy="1038524"/>
          </a:xfrm>
          <a:prstGeom prst="roundRect">
            <a:avLst>
              <a:gd name="adj" fmla="val 8237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4FE-1E8D-F949-D9CD-B3B0E98A42D0}"/>
              </a:ext>
            </a:extLst>
          </p:cNvPr>
          <p:cNvSpPr/>
          <p:nvPr/>
        </p:nvSpPr>
        <p:spPr>
          <a:xfrm>
            <a:off x="2720580" y="3518399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E3340C-8A4D-29A5-5A0C-170E40347EC9}"/>
              </a:ext>
            </a:extLst>
          </p:cNvPr>
          <p:cNvSpPr/>
          <p:nvPr/>
        </p:nvSpPr>
        <p:spPr>
          <a:xfrm>
            <a:off x="1391468" y="3185917"/>
            <a:ext cx="1196369" cy="526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Configs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71AEA-B399-C4AC-3A18-2CA6BF7CEACD}"/>
              </a:ext>
            </a:extLst>
          </p:cNvPr>
          <p:cNvSpPr/>
          <p:nvPr/>
        </p:nvSpPr>
        <p:spPr>
          <a:xfrm>
            <a:off x="2723505" y="3021842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06EAC-7DC2-FFAD-F565-90F93EC55137}"/>
              </a:ext>
            </a:extLst>
          </p:cNvPr>
          <p:cNvSpPr/>
          <p:nvPr/>
        </p:nvSpPr>
        <p:spPr>
          <a:xfrm>
            <a:off x="1391468" y="2248108"/>
            <a:ext cx="1196369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UI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1078-AFAF-45AD-5CA5-28463EEE9024}"/>
              </a:ext>
            </a:extLst>
          </p:cNvPr>
          <p:cNvSpPr/>
          <p:nvPr/>
        </p:nvSpPr>
        <p:spPr>
          <a:xfrm>
            <a:off x="2719832" y="2248108"/>
            <a:ext cx="1197864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Messages</a:t>
            </a:r>
          </a:p>
        </p:txBody>
      </p:sp>
      <p:cxnSp>
        <p:nvCxnSpPr>
          <p:cNvPr id="34" name="Connector: Elbow 162">
            <a:extLst>
              <a:ext uri="{FF2B5EF4-FFF2-40B4-BE49-F238E27FC236}">
                <a16:creationId xmlns:a16="http://schemas.microsoft.com/office/drawing/2014/main" id="{F1F077E2-953D-059B-1561-459E974F0C35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rot="10800000" flipV="1">
            <a:off x="3992037" y="1630326"/>
            <a:ext cx="1729514" cy="7933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D04CB64-B710-56CD-45A1-FF5976F60349}"/>
              </a:ext>
            </a:extLst>
          </p:cNvPr>
          <p:cNvSpPr/>
          <p:nvPr/>
        </p:nvSpPr>
        <p:spPr>
          <a:xfrm>
            <a:off x="5986527" y="4805124"/>
            <a:ext cx="2347331" cy="641816"/>
          </a:xfrm>
          <a:prstGeom prst="roundRect">
            <a:avLst>
              <a:gd name="adj" fmla="val 8237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663D7A-E75A-A89B-C125-37C84B176016}"/>
              </a:ext>
            </a:extLst>
          </p:cNvPr>
          <p:cNvSpPr/>
          <p:nvPr/>
        </p:nvSpPr>
        <p:spPr>
          <a:xfrm>
            <a:off x="6061393" y="4915666"/>
            <a:ext cx="881844" cy="415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LLMs</a:t>
            </a:r>
          </a:p>
        </p:txBody>
      </p:sp>
      <p:sp>
        <p:nvSpPr>
          <p:cNvPr id="86" name="Rectangle 159">
            <a:extLst>
              <a:ext uri="{FF2B5EF4-FFF2-40B4-BE49-F238E27FC236}">
                <a16:creationId xmlns:a16="http://schemas.microsoft.com/office/drawing/2014/main" id="{EF6E2E0D-B1C0-4AFC-FB19-9C1377E5B734}"/>
              </a:ext>
            </a:extLst>
          </p:cNvPr>
          <p:cNvSpPr/>
          <p:nvPr/>
        </p:nvSpPr>
        <p:spPr>
          <a:xfrm>
            <a:off x="7361106" y="4915666"/>
            <a:ext cx="881844" cy="415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Tools</a:t>
            </a:r>
          </a:p>
        </p:txBody>
      </p:sp>
      <p:cxnSp>
        <p:nvCxnSpPr>
          <p:cNvPr id="44" name="Connector: Elbow 162">
            <a:extLst>
              <a:ext uri="{FF2B5EF4-FFF2-40B4-BE49-F238E27FC236}">
                <a16:creationId xmlns:a16="http://schemas.microsoft.com/office/drawing/2014/main" id="{0732B11F-8D01-47FB-9ECE-AEC5AD37DB9E}"/>
              </a:ext>
            </a:extLst>
          </p:cNvPr>
          <p:cNvCxnSpPr>
            <a:cxnSpLocks/>
            <a:stCxn id="43" idx="3"/>
            <a:endCxn id="49" idx="3"/>
          </p:cNvCxnSpPr>
          <p:nvPr/>
        </p:nvCxnSpPr>
        <p:spPr>
          <a:xfrm flipV="1">
            <a:off x="8333858" y="4026412"/>
            <a:ext cx="266923" cy="1099620"/>
          </a:xfrm>
          <a:prstGeom prst="bentConnector3">
            <a:avLst>
              <a:gd name="adj1" fmla="val 185643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4">
            <a:extLst>
              <a:ext uri="{FF2B5EF4-FFF2-40B4-BE49-F238E27FC236}">
                <a16:creationId xmlns:a16="http://schemas.microsoft.com/office/drawing/2014/main" id="{1396601A-25D6-F7D1-97EC-2BD53FE112D5}"/>
              </a:ext>
            </a:extLst>
          </p:cNvPr>
          <p:cNvCxnSpPr>
            <a:cxnSpLocks/>
            <a:stCxn id="49" idx="1"/>
            <a:endCxn id="10" idx="3"/>
          </p:cNvCxnSpPr>
          <p:nvPr/>
        </p:nvCxnSpPr>
        <p:spPr>
          <a:xfrm flipH="1">
            <a:off x="6801551" y="4026412"/>
            <a:ext cx="785919" cy="299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02ADA-9BD3-F8A5-3A13-F439AF70C28F}"/>
              </a:ext>
            </a:extLst>
          </p:cNvPr>
          <p:cNvSpPr/>
          <p:nvPr/>
        </p:nvSpPr>
        <p:spPr>
          <a:xfrm>
            <a:off x="1560945" y="437981"/>
            <a:ext cx="8096189" cy="5066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BD062D-3932-D5F7-67F9-E142136EB013}"/>
              </a:ext>
            </a:extLst>
          </p:cNvPr>
          <p:cNvSpPr/>
          <p:nvPr/>
        </p:nvSpPr>
        <p:spPr>
          <a:xfrm>
            <a:off x="1906621" y="807396"/>
            <a:ext cx="6064361" cy="4189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620ACD-B15B-EF14-FC31-87AEE3C1C82D}"/>
              </a:ext>
            </a:extLst>
          </p:cNvPr>
          <p:cNvSpPr/>
          <p:nvPr/>
        </p:nvSpPr>
        <p:spPr>
          <a:xfrm>
            <a:off x="6132277" y="1888186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Global Contexts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14C11B-A256-7176-4EFC-64EB301BEFA9}"/>
              </a:ext>
            </a:extLst>
          </p:cNvPr>
          <p:cNvSpPr/>
          <p:nvPr/>
        </p:nvSpPr>
        <p:spPr>
          <a:xfrm>
            <a:off x="2373478" y="1124349"/>
            <a:ext cx="31800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DE9D0C-B83B-B506-FF0C-EDC49D03A075}"/>
              </a:ext>
            </a:extLst>
          </p:cNvPr>
          <p:cNvSpPr/>
          <p:nvPr/>
        </p:nvSpPr>
        <p:spPr>
          <a:xfrm>
            <a:off x="2534866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5C8B-9693-8987-029F-199D7C0DCE4A}"/>
              </a:ext>
            </a:extLst>
          </p:cNvPr>
          <p:cNvSpPr/>
          <p:nvPr/>
        </p:nvSpPr>
        <p:spPr>
          <a:xfrm>
            <a:off x="3517280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4E18B8-7282-664E-294A-1DC6271F5490}"/>
              </a:ext>
            </a:extLst>
          </p:cNvPr>
          <p:cNvSpPr/>
          <p:nvPr/>
        </p:nvSpPr>
        <p:spPr>
          <a:xfrm>
            <a:off x="2381464" y="2345673"/>
            <a:ext cx="3172048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470EF6-B2B8-17B5-60F2-39024B4B359F}"/>
              </a:ext>
            </a:extLst>
          </p:cNvPr>
          <p:cNvSpPr/>
          <p:nvPr/>
        </p:nvSpPr>
        <p:spPr>
          <a:xfrm>
            <a:off x="2534866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FEEC7A-4A15-DB6B-15C8-5F074E904B67}"/>
              </a:ext>
            </a:extLst>
          </p:cNvPr>
          <p:cNvSpPr/>
          <p:nvPr/>
        </p:nvSpPr>
        <p:spPr>
          <a:xfrm>
            <a:off x="3517280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FD6F14-F11F-8D87-FEE2-5494426F1A72}"/>
              </a:ext>
            </a:extLst>
          </p:cNvPr>
          <p:cNvSpPr/>
          <p:nvPr/>
        </p:nvSpPr>
        <p:spPr>
          <a:xfrm>
            <a:off x="2373479" y="3629488"/>
            <a:ext cx="3180032" cy="904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FED968-9E3F-7EAE-6E2E-84A4B4A9BCD2}"/>
              </a:ext>
            </a:extLst>
          </p:cNvPr>
          <p:cNvSpPr/>
          <p:nvPr/>
        </p:nvSpPr>
        <p:spPr>
          <a:xfrm>
            <a:off x="2534866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16667A-49D0-712E-D96E-003D719DA2D4}"/>
              </a:ext>
            </a:extLst>
          </p:cNvPr>
          <p:cNvSpPr/>
          <p:nvPr/>
        </p:nvSpPr>
        <p:spPr>
          <a:xfrm>
            <a:off x="3517280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8ECAB7D-063C-3497-99B4-5752BD3EE406}"/>
              </a:ext>
            </a:extLst>
          </p:cNvPr>
          <p:cNvCxnSpPr>
            <a:cxnSpLocks/>
            <a:stCxn id="77" idx="0"/>
            <a:endCxn id="76" idx="0"/>
          </p:cNvCxnSpPr>
          <p:nvPr/>
        </p:nvCxnSpPr>
        <p:spPr>
          <a:xfrm rot="16200000" flipV="1">
            <a:off x="4563613" y="-366278"/>
            <a:ext cx="610933" cy="3897996"/>
          </a:xfrm>
          <a:prstGeom prst="bentConnector3">
            <a:avLst>
              <a:gd name="adj1" fmla="val 143465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0F8D9DA-5181-2F80-AF0D-1A1C1C83DD97}"/>
              </a:ext>
            </a:extLst>
          </p:cNvPr>
          <p:cNvCxnSpPr>
            <a:cxnSpLocks/>
            <a:stCxn id="77" idx="1"/>
            <a:endCxn id="141" idx="0"/>
          </p:cNvCxnSpPr>
          <p:nvPr/>
        </p:nvCxnSpPr>
        <p:spPr>
          <a:xfrm rot="10800000" flipV="1">
            <a:off x="2920081" y="2208532"/>
            <a:ext cx="3212196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610ECF4-E72B-70CD-6D29-99F74420E889}"/>
              </a:ext>
            </a:extLst>
          </p:cNvPr>
          <p:cNvCxnSpPr>
            <a:cxnSpLocks/>
            <a:stCxn id="77" idx="2"/>
            <a:endCxn id="144" idx="0"/>
          </p:cNvCxnSpPr>
          <p:nvPr/>
        </p:nvCxnSpPr>
        <p:spPr>
          <a:xfrm rot="5400000">
            <a:off x="4234588" y="1214372"/>
            <a:ext cx="1268983" cy="3897996"/>
          </a:xfrm>
          <a:prstGeom prst="bentConnector3">
            <a:avLst>
              <a:gd name="adj1" fmla="val 73291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FE27888-A62C-8AE2-B24B-F57490930192}"/>
              </a:ext>
            </a:extLst>
          </p:cNvPr>
          <p:cNvCxnSpPr>
            <a:cxnSpLocks/>
            <a:stCxn id="77" idx="1"/>
            <a:endCxn id="142" idx="0"/>
          </p:cNvCxnSpPr>
          <p:nvPr/>
        </p:nvCxnSpPr>
        <p:spPr>
          <a:xfrm rot="10800000" flipV="1">
            <a:off x="3902495" y="2208532"/>
            <a:ext cx="2229782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88E1486-A9EA-09B1-DB52-912EF09BB8E6}"/>
              </a:ext>
            </a:extLst>
          </p:cNvPr>
          <p:cNvCxnSpPr>
            <a:cxnSpLocks/>
            <a:stCxn id="77" idx="2"/>
            <a:endCxn id="145" idx="0"/>
          </p:cNvCxnSpPr>
          <p:nvPr/>
        </p:nvCxnSpPr>
        <p:spPr>
          <a:xfrm rot="5400000">
            <a:off x="4725795" y="1705579"/>
            <a:ext cx="1268983" cy="2915582"/>
          </a:xfrm>
          <a:prstGeom prst="bentConnector3">
            <a:avLst>
              <a:gd name="adj1" fmla="val 73428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BF495D6-F8BE-408D-9041-EF68C7867D46}"/>
              </a:ext>
            </a:extLst>
          </p:cNvPr>
          <p:cNvCxnSpPr>
            <a:cxnSpLocks/>
            <a:stCxn id="77" idx="0"/>
            <a:endCxn id="139" idx="0"/>
          </p:cNvCxnSpPr>
          <p:nvPr/>
        </p:nvCxnSpPr>
        <p:spPr>
          <a:xfrm rot="16200000" flipV="1">
            <a:off x="5054820" y="124929"/>
            <a:ext cx="610933" cy="2915582"/>
          </a:xfrm>
          <a:prstGeom prst="bentConnector3">
            <a:avLst>
              <a:gd name="adj1" fmla="val 143466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38">
            <a:extLst>
              <a:ext uri="{FF2B5EF4-FFF2-40B4-BE49-F238E27FC236}">
                <a16:creationId xmlns:a16="http://schemas.microsoft.com/office/drawing/2014/main" id="{82CC1FC8-E197-9C92-FFD6-369260E8C740}"/>
              </a:ext>
            </a:extLst>
          </p:cNvPr>
          <p:cNvSpPr/>
          <p:nvPr/>
        </p:nvSpPr>
        <p:spPr>
          <a:xfrm>
            <a:off x="4499694" y="1258823"/>
            <a:ext cx="906747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Experience</a:t>
            </a:r>
            <a:b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</a:br>
            <a:r>
              <a:rPr lang="en-US" altLang="zh-CN" sz="105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Pre/Post</a:t>
            </a:r>
            <a:endParaRPr lang="en-US" altLang="zh-CN" sz="11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3" name="Rectangle 138">
            <a:extLst>
              <a:ext uri="{FF2B5EF4-FFF2-40B4-BE49-F238E27FC236}">
                <a16:creationId xmlns:a16="http://schemas.microsoft.com/office/drawing/2014/main" id="{CB0DC554-918C-44FA-DDFD-AA5496319B81}"/>
              </a:ext>
            </a:extLst>
          </p:cNvPr>
          <p:cNvSpPr/>
          <p:nvPr/>
        </p:nvSpPr>
        <p:spPr>
          <a:xfrm>
            <a:off x="4501401" y="2538532"/>
            <a:ext cx="906747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Experience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Pre/Post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C3B8A1E1-E06C-D45C-99A5-DE58E427384C}"/>
              </a:ext>
            </a:extLst>
          </p:cNvPr>
          <p:cNvSpPr/>
          <p:nvPr/>
        </p:nvSpPr>
        <p:spPr>
          <a:xfrm>
            <a:off x="4499694" y="3807516"/>
            <a:ext cx="906747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Experience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Pre/Post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23FA5171-0CC2-8DC8-242E-6812E56712FA}"/>
              </a:ext>
            </a:extLst>
          </p:cNvPr>
          <p:cNvSpPr/>
          <p:nvPr/>
        </p:nvSpPr>
        <p:spPr>
          <a:xfrm>
            <a:off x="10252200" y="1700377"/>
            <a:ext cx="1167764" cy="1018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Database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cxnSp>
        <p:nvCxnSpPr>
          <p:cNvPr id="7" name="Connector: Elbow 166">
            <a:extLst>
              <a:ext uri="{FF2B5EF4-FFF2-40B4-BE49-F238E27FC236}">
                <a16:creationId xmlns:a16="http://schemas.microsoft.com/office/drawing/2014/main" id="{C585E097-C6A4-1E4B-F859-B33CB52C72B1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 rot="5400000">
            <a:off x="5246255" y="2235693"/>
            <a:ext cx="1278637" cy="1865009"/>
          </a:xfrm>
          <a:prstGeom prst="bentConnector3">
            <a:avLst>
              <a:gd name="adj1" fmla="val 7251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166">
            <a:extLst>
              <a:ext uri="{FF2B5EF4-FFF2-40B4-BE49-F238E27FC236}">
                <a16:creationId xmlns:a16="http://schemas.microsoft.com/office/drawing/2014/main" id="{48E64060-BAF0-146A-B1D2-A56DF776CA0E}"/>
              </a:ext>
            </a:extLst>
          </p:cNvPr>
          <p:cNvCxnSpPr>
            <a:cxnSpLocks/>
            <a:stCxn id="77" idx="1"/>
            <a:endCxn id="3" idx="0"/>
          </p:cNvCxnSpPr>
          <p:nvPr/>
        </p:nvCxnSpPr>
        <p:spPr>
          <a:xfrm rot="10800000" flipV="1">
            <a:off x="4954775" y="2208532"/>
            <a:ext cx="1177502" cy="329999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69">
            <a:extLst>
              <a:ext uri="{FF2B5EF4-FFF2-40B4-BE49-F238E27FC236}">
                <a16:creationId xmlns:a16="http://schemas.microsoft.com/office/drawing/2014/main" id="{B9988024-2174-BB80-33D6-6780C0CB3F00}"/>
              </a:ext>
            </a:extLst>
          </p:cNvPr>
          <p:cNvCxnSpPr>
            <a:cxnSpLocks/>
            <a:stCxn id="77" idx="0"/>
            <a:endCxn id="2" idx="0"/>
          </p:cNvCxnSpPr>
          <p:nvPr/>
        </p:nvCxnSpPr>
        <p:spPr>
          <a:xfrm rot="16200000" flipV="1">
            <a:off x="5570892" y="641000"/>
            <a:ext cx="629363" cy="1865009"/>
          </a:xfrm>
          <a:prstGeom prst="bentConnector3">
            <a:avLst>
              <a:gd name="adj1" fmla="val 13925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69">
            <a:extLst>
              <a:ext uri="{FF2B5EF4-FFF2-40B4-BE49-F238E27FC236}">
                <a16:creationId xmlns:a16="http://schemas.microsoft.com/office/drawing/2014/main" id="{09C567B4-51D1-C8F9-B8D3-FCE778CBE9E8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>
          <a:xfrm rot="10800000">
            <a:off x="7503878" y="2208533"/>
            <a:ext cx="2748323" cy="86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76">
            <a:extLst>
              <a:ext uri="{FF2B5EF4-FFF2-40B4-BE49-F238E27FC236}">
                <a16:creationId xmlns:a16="http://schemas.microsoft.com/office/drawing/2014/main" id="{E1ECA520-2118-C952-7E96-676DF37BB92A}"/>
              </a:ext>
            </a:extLst>
          </p:cNvPr>
          <p:cNvSpPr/>
          <p:nvPr/>
        </p:nvSpPr>
        <p:spPr>
          <a:xfrm>
            <a:off x="6418475" y="3923825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Intera</a:t>
            </a:r>
            <a:r>
              <a:rPr lang="en-US" altLang="zh-CN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Environment</a:t>
            </a:r>
          </a:p>
        </p:txBody>
      </p:sp>
      <p:cxnSp>
        <p:nvCxnSpPr>
          <p:cNvPr id="23" name="Connector: Elbow 169">
            <a:extLst>
              <a:ext uri="{FF2B5EF4-FFF2-40B4-BE49-F238E27FC236}">
                <a16:creationId xmlns:a16="http://schemas.microsoft.com/office/drawing/2014/main" id="{4DF70A14-F868-8D74-87E3-74CB68D5FDE0}"/>
              </a:ext>
            </a:extLst>
          </p:cNvPr>
          <p:cNvCxnSpPr>
            <a:cxnSpLocks/>
            <a:stCxn id="77" idx="3"/>
            <a:endCxn id="22" idx="0"/>
          </p:cNvCxnSpPr>
          <p:nvPr/>
        </p:nvCxnSpPr>
        <p:spPr>
          <a:xfrm flipH="1">
            <a:off x="7104275" y="2208533"/>
            <a:ext cx="399602" cy="1715292"/>
          </a:xfrm>
          <a:prstGeom prst="bentConnector4">
            <a:avLst>
              <a:gd name="adj1" fmla="val -57207"/>
              <a:gd name="adj2" fmla="val 59338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13DD8-1A1B-732F-88E4-101524D7E147}"/>
              </a:ext>
            </a:extLst>
          </p:cNvPr>
          <p:cNvSpPr/>
          <p:nvPr/>
        </p:nvSpPr>
        <p:spPr>
          <a:xfrm>
            <a:off x="8660843" y="4695185"/>
            <a:ext cx="774000" cy="22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D37A8C-A716-0782-2384-2753C896E362}"/>
              </a:ext>
            </a:extLst>
          </p:cNvPr>
          <p:cNvSpPr/>
          <p:nvPr/>
        </p:nvSpPr>
        <p:spPr>
          <a:xfrm>
            <a:off x="8344144" y="3896664"/>
            <a:ext cx="1090700" cy="221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6F82E6-1B4D-6F20-5C4A-BAC5F1A60D25}"/>
              </a:ext>
            </a:extLst>
          </p:cNvPr>
          <p:cNvSpPr/>
          <p:nvPr/>
        </p:nvSpPr>
        <p:spPr>
          <a:xfrm>
            <a:off x="8344144" y="3492330"/>
            <a:ext cx="1090699" cy="221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Data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241573-1DFB-B4E8-A247-315E4818D5AC}"/>
              </a:ext>
            </a:extLst>
          </p:cNvPr>
          <p:cNvSpPr/>
          <p:nvPr/>
        </p:nvSpPr>
        <p:spPr>
          <a:xfrm>
            <a:off x="8660843" y="4300999"/>
            <a:ext cx="774000" cy="22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8310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108</Words>
  <Application>Microsoft Office PowerPoint</Application>
  <PresentationFormat>宽屏</PresentationFormat>
  <Paragraphs>55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LXGW WenKai</vt:lpstr>
      <vt:lpstr>LXGW WenKai Mono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HAL 9000</cp:lastModifiedBy>
  <cp:revision>195</cp:revision>
  <dcterms:created xsi:type="dcterms:W3CDTF">2023-07-20T13:10:26Z</dcterms:created>
  <dcterms:modified xsi:type="dcterms:W3CDTF">2023-07-23T12:09:30Z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