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7"/>
  </p:notesMasterIdLst>
  <p:sldIdLst>
    <p:sldId id="256" r:id="rId5"/>
    <p:sldId id="257" r:id="rId6"/>
  </p:sldIdLst>
  <p:sldSz cx="17373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D1"/>
    <a:srgbClr val="F9D3B9"/>
    <a:srgbClr val="F7C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A621-A9EC-49AE-9150-8878CB3EDBD2}" v="3" dt="2023-07-20T13:15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027" autoAdjust="0"/>
  </p:normalViewPr>
  <p:slideViewPr>
    <p:cSldViewPr snapToGrid="0">
      <p:cViewPr>
        <p:scale>
          <a:sx n="100" d="100"/>
          <a:sy n="100" d="100"/>
        </p:scale>
        <p:origin x="-200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4836-4BF9-4E6C-A54C-E76D3002B5D8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CB0D-FD8F-437B-8EA1-4310BDC2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of GPT-</a:t>
            </a:r>
            <a:r>
              <a:rPr lang="en-US" dirty="0" err="1"/>
              <a:t>WebUI</a:t>
            </a:r>
            <a:r>
              <a:rPr lang="en-US" dirty="0"/>
              <a:t> + GPT-Agents +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Streamed JSON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2992968"/>
            <a:ext cx="14767560" cy="6366933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9605435"/>
            <a:ext cx="13030200" cy="4415365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973667"/>
            <a:ext cx="3746183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973667"/>
            <a:ext cx="11021378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8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4559305"/>
            <a:ext cx="14984730" cy="7607299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12238572"/>
            <a:ext cx="14984730" cy="4000499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4868333"/>
            <a:ext cx="73837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4868333"/>
            <a:ext cx="73837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973671"/>
            <a:ext cx="149847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4483101"/>
            <a:ext cx="7349846" cy="2197099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6680200"/>
            <a:ext cx="734984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4483101"/>
            <a:ext cx="7386043" cy="2197099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6680200"/>
            <a:ext cx="738604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5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7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219200"/>
            <a:ext cx="5603438" cy="42672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2633138"/>
            <a:ext cx="8795385" cy="12996333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5486400"/>
            <a:ext cx="5603438" cy="10164235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219200"/>
            <a:ext cx="5603438" cy="426720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2633138"/>
            <a:ext cx="8795385" cy="12996333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5486400"/>
            <a:ext cx="5603438" cy="10164235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973671"/>
            <a:ext cx="149847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4868333"/>
            <a:ext cx="149847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6950271"/>
            <a:ext cx="39090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F118-0C7E-4BDD-BBA0-7F61C0FBD2C0}" type="datetimeFigureOut">
              <a:rPr lang="en-US" smtClean="0"/>
              <a:t>07/28/2023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6950271"/>
            <a:ext cx="58635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6950271"/>
            <a:ext cx="39090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10BAE0-DF2F-596C-285E-AEF14F4F2DAA}"/>
              </a:ext>
            </a:extLst>
          </p:cNvPr>
          <p:cNvSpPr/>
          <p:nvPr/>
        </p:nvSpPr>
        <p:spPr>
          <a:xfrm>
            <a:off x="7981957" y="6698832"/>
            <a:ext cx="3519813" cy="1404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</a:t>
            </a:r>
            <a:r>
              <a:rPr lang="en-US" sz="1600" b="1" dirty="0" err="1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WebUI</a:t>
            </a:r>
            <a:endParaRPr lang="en-US" sz="1600" b="1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7AFFD-02EA-55C9-3130-364189EAE9BD}"/>
              </a:ext>
            </a:extLst>
          </p:cNvPr>
          <p:cNvSpPr/>
          <p:nvPr/>
        </p:nvSpPr>
        <p:spPr>
          <a:xfrm>
            <a:off x="10109636" y="7116334"/>
            <a:ext cx="1080000" cy="465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59578-CF78-BB7C-E460-38ADFE97CC4D}"/>
              </a:ext>
            </a:extLst>
          </p:cNvPr>
          <p:cNvSpPr/>
          <p:nvPr/>
        </p:nvSpPr>
        <p:spPr>
          <a:xfrm>
            <a:off x="8312351" y="7112610"/>
            <a:ext cx="1080000" cy="465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FFECB-9FD4-0BB7-95C1-A18D6CADACAA}"/>
              </a:ext>
            </a:extLst>
          </p:cNvPr>
          <p:cNvSpPr/>
          <p:nvPr/>
        </p:nvSpPr>
        <p:spPr>
          <a:xfrm>
            <a:off x="7981955" y="8622150"/>
            <a:ext cx="3519801" cy="1352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Reactors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CDCD-7EDE-2E5C-79B4-30ED22B0FA59}"/>
              </a:ext>
            </a:extLst>
          </p:cNvPr>
          <p:cNvSpPr/>
          <p:nvPr/>
        </p:nvSpPr>
        <p:spPr>
          <a:xfrm>
            <a:off x="3639652" y="6698833"/>
            <a:ext cx="3445879" cy="2576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MongoDB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EA8CC-D42E-95BE-5265-A530140CBE59}"/>
              </a:ext>
            </a:extLst>
          </p:cNvPr>
          <p:cNvSpPr/>
          <p:nvPr/>
        </p:nvSpPr>
        <p:spPr>
          <a:xfrm>
            <a:off x="11850124" y="7038050"/>
            <a:ext cx="1257285" cy="62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User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98761-6631-B050-B40B-4BCE784A5AA0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11189637" y="7349056"/>
            <a:ext cx="660484" cy="4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6895B-E096-04B1-30EB-212F2AFF38F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9392357" y="7345328"/>
            <a:ext cx="717285" cy="372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DDDA220-E70A-3BF9-3E9A-236405248724}"/>
              </a:ext>
            </a:extLst>
          </p:cNvPr>
          <p:cNvSpPr txBox="1"/>
          <p:nvPr/>
        </p:nvSpPr>
        <p:spPr>
          <a:xfrm>
            <a:off x="8042269" y="6038762"/>
            <a:ext cx="1620169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python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./backend/app.py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5000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6BEB6F2-52D1-30C4-ADEC-0530FBECB57D}"/>
              </a:ext>
            </a:extLst>
          </p:cNvPr>
          <p:cNvSpPr txBox="1"/>
          <p:nvPr/>
        </p:nvSpPr>
        <p:spPr>
          <a:xfrm>
            <a:off x="9835116" y="6052264"/>
            <a:ext cx="1620168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npm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run dev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5173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D9CF517-37F3-3837-FCFB-570C72192FB2}"/>
              </a:ext>
            </a:extLst>
          </p:cNvPr>
          <p:cNvSpPr txBox="1"/>
          <p:nvPr/>
        </p:nvSpPr>
        <p:spPr>
          <a:xfrm>
            <a:off x="3751000" y="9521017"/>
            <a:ext cx="3223172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–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dbpath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“./backend/database/” 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–port 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mongodb://localhost: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66" name="Straight Arrow Connector 14">
            <a:extLst>
              <a:ext uri="{FF2B5EF4-FFF2-40B4-BE49-F238E27FC236}">
                <a16:creationId xmlns:a16="http://schemas.microsoft.com/office/drawing/2014/main" id="{F4577113-332D-6B62-C6B6-B8C28E909FD2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 flipV="1">
            <a:off x="8852351" y="6491942"/>
            <a:ext cx="0" cy="620668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4">
            <a:extLst>
              <a:ext uri="{FF2B5EF4-FFF2-40B4-BE49-F238E27FC236}">
                <a16:creationId xmlns:a16="http://schemas.microsoft.com/office/drawing/2014/main" id="{C24416BE-D92F-C784-FD2E-3583A17E5742}"/>
              </a:ext>
            </a:extLst>
          </p:cNvPr>
          <p:cNvCxnSpPr>
            <a:cxnSpLocks/>
            <a:stCxn id="5" idx="0"/>
            <a:endCxn id="36" idx="2"/>
          </p:cNvCxnSpPr>
          <p:nvPr/>
        </p:nvCxnSpPr>
        <p:spPr>
          <a:xfrm flipH="1" flipV="1">
            <a:off x="10645200" y="6505444"/>
            <a:ext cx="4436" cy="61089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4">
            <a:extLst>
              <a:ext uri="{FF2B5EF4-FFF2-40B4-BE49-F238E27FC236}">
                <a16:creationId xmlns:a16="http://schemas.microsoft.com/office/drawing/2014/main" id="{AF8DCE8D-B5E1-CE0B-8B13-9B515C402769}"/>
              </a:ext>
            </a:extLst>
          </p:cNvPr>
          <p:cNvCxnSpPr>
            <a:cxnSpLocks/>
            <a:stCxn id="65" idx="0"/>
            <a:endCxn id="3" idx="2"/>
          </p:cNvCxnSpPr>
          <p:nvPr/>
        </p:nvCxnSpPr>
        <p:spPr>
          <a:xfrm flipV="1">
            <a:off x="5362589" y="9275286"/>
            <a:ext cx="3" cy="245731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4">
            <a:extLst>
              <a:ext uri="{FF2B5EF4-FFF2-40B4-BE49-F238E27FC236}">
                <a16:creationId xmlns:a16="http://schemas.microsoft.com/office/drawing/2014/main" id="{421EA74A-CD49-C8AF-075B-075208BE8FD8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H="1" flipV="1">
            <a:off x="8852358" y="7578045"/>
            <a:ext cx="1" cy="141179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162">
            <a:extLst>
              <a:ext uri="{FF2B5EF4-FFF2-40B4-BE49-F238E27FC236}">
                <a16:creationId xmlns:a16="http://schemas.microsoft.com/office/drawing/2014/main" id="{979BC091-250B-EB57-4A75-0FAE04EE1742}"/>
              </a:ext>
            </a:extLst>
          </p:cNvPr>
          <p:cNvCxnSpPr>
            <a:cxnSpLocks/>
            <a:stCxn id="16" idx="1"/>
            <a:endCxn id="31" idx="3"/>
          </p:cNvCxnSpPr>
          <p:nvPr/>
        </p:nvCxnSpPr>
        <p:spPr>
          <a:xfrm rot="10800000">
            <a:off x="6636649" y="8302840"/>
            <a:ext cx="1675704" cy="9197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BD2BC47-DB9F-F3D2-D581-9FE3C57A24E4}"/>
              </a:ext>
            </a:extLst>
          </p:cNvPr>
          <p:cNvSpPr/>
          <p:nvPr/>
        </p:nvSpPr>
        <p:spPr>
          <a:xfrm>
            <a:off x="3892984" y="6979060"/>
            <a:ext cx="2684834" cy="526339"/>
          </a:xfrm>
          <a:prstGeom prst="roundRect">
            <a:avLst>
              <a:gd name="adj" fmla="val 7426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5726808-4A53-097D-B5EB-644A32A8073B}"/>
              </a:ext>
            </a:extLst>
          </p:cNvPr>
          <p:cNvSpPr/>
          <p:nvPr/>
        </p:nvSpPr>
        <p:spPr>
          <a:xfrm>
            <a:off x="3892988" y="7783576"/>
            <a:ext cx="2743665" cy="1038524"/>
          </a:xfrm>
          <a:prstGeom prst="roundRect">
            <a:avLst>
              <a:gd name="adj" fmla="val 8237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4A4FE-1E8D-F949-D9CD-B3B0E98A42D0}"/>
              </a:ext>
            </a:extLst>
          </p:cNvPr>
          <p:cNvSpPr/>
          <p:nvPr/>
        </p:nvSpPr>
        <p:spPr>
          <a:xfrm>
            <a:off x="5306365" y="8353755"/>
            <a:ext cx="1196369" cy="35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Knowledge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E3340C-8A4D-29A5-5A0C-170E40347EC9}"/>
              </a:ext>
            </a:extLst>
          </p:cNvPr>
          <p:cNvSpPr/>
          <p:nvPr/>
        </p:nvSpPr>
        <p:spPr>
          <a:xfrm>
            <a:off x="3977254" y="8021279"/>
            <a:ext cx="1196369" cy="526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Configs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571AEA-B399-C4AC-3A18-2CA6BF7CEACD}"/>
              </a:ext>
            </a:extLst>
          </p:cNvPr>
          <p:cNvSpPr/>
          <p:nvPr/>
        </p:nvSpPr>
        <p:spPr>
          <a:xfrm>
            <a:off x="5305617" y="7898998"/>
            <a:ext cx="1196369" cy="35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06EAC-7DC2-FFAD-F565-90F93EC55137}"/>
              </a:ext>
            </a:extLst>
          </p:cNvPr>
          <p:cNvSpPr/>
          <p:nvPr/>
        </p:nvSpPr>
        <p:spPr>
          <a:xfrm>
            <a:off x="3977254" y="7066686"/>
            <a:ext cx="1196369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UI Configs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41078-AFAF-45AD-5CA5-28463EEE9024}"/>
              </a:ext>
            </a:extLst>
          </p:cNvPr>
          <p:cNvSpPr/>
          <p:nvPr/>
        </p:nvSpPr>
        <p:spPr>
          <a:xfrm>
            <a:off x="5305613" y="7066686"/>
            <a:ext cx="1197864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Messages</a:t>
            </a:r>
          </a:p>
        </p:txBody>
      </p:sp>
      <p:cxnSp>
        <p:nvCxnSpPr>
          <p:cNvPr id="34" name="Connector: Elbow 162">
            <a:extLst>
              <a:ext uri="{FF2B5EF4-FFF2-40B4-BE49-F238E27FC236}">
                <a16:creationId xmlns:a16="http://schemas.microsoft.com/office/drawing/2014/main" id="{F1F077E2-953D-059B-1561-459E974F0C35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rot="10800000">
            <a:off x="6577818" y="7242230"/>
            <a:ext cx="1734534" cy="10310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8802EFC9-F714-C822-EAE5-DBECC6774615}"/>
              </a:ext>
            </a:extLst>
          </p:cNvPr>
          <p:cNvSpPr/>
          <p:nvPr/>
        </p:nvSpPr>
        <p:spPr>
          <a:xfrm>
            <a:off x="8312353" y="8989837"/>
            <a:ext cx="1080000" cy="465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82F1360A-182D-A555-1FF2-284CBF3EACCE}"/>
              </a:ext>
            </a:extLst>
          </p:cNvPr>
          <p:cNvSpPr/>
          <p:nvPr/>
        </p:nvSpPr>
        <p:spPr>
          <a:xfrm>
            <a:off x="10167115" y="8754914"/>
            <a:ext cx="897196" cy="3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LLMs</a:t>
            </a:r>
          </a:p>
        </p:txBody>
      </p:sp>
      <p:cxnSp>
        <p:nvCxnSpPr>
          <p:cNvPr id="28" name="Connector: Elbow 162">
            <a:extLst>
              <a:ext uri="{FF2B5EF4-FFF2-40B4-BE49-F238E27FC236}">
                <a16:creationId xmlns:a16="http://schemas.microsoft.com/office/drawing/2014/main" id="{1C2AA5DB-93CF-CFBA-5387-FEAE7B238D15}"/>
              </a:ext>
            </a:extLst>
          </p:cNvPr>
          <p:cNvCxnSpPr>
            <a:cxnSpLocks/>
            <a:stCxn id="26" idx="1"/>
            <a:endCxn id="16" idx="3"/>
          </p:cNvCxnSpPr>
          <p:nvPr/>
        </p:nvCxnSpPr>
        <p:spPr>
          <a:xfrm rot="10800000" flipV="1">
            <a:off x="9392354" y="8936913"/>
            <a:ext cx="774763" cy="2856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7">
            <a:extLst>
              <a:ext uri="{FF2B5EF4-FFF2-40B4-BE49-F238E27FC236}">
                <a16:creationId xmlns:a16="http://schemas.microsoft.com/office/drawing/2014/main" id="{E3013295-9E6D-2D57-A962-EC15F65154E9}"/>
              </a:ext>
            </a:extLst>
          </p:cNvPr>
          <p:cNvSpPr/>
          <p:nvPr/>
        </p:nvSpPr>
        <p:spPr>
          <a:xfrm>
            <a:off x="10167115" y="9292923"/>
            <a:ext cx="897196" cy="3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Tools</a:t>
            </a:r>
          </a:p>
        </p:txBody>
      </p:sp>
      <p:cxnSp>
        <p:nvCxnSpPr>
          <p:cNvPr id="41" name="Connector: Elbow 162">
            <a:extLst>
              <a:ext uri="{FF2B5EF4-FFF2-40B4-BE49-F238E27FC236}">
                <a16:creationId xmlns:a16="http://schemas.microsoft.com/office/drawing/2014/main" id="{23383888-A16B-0A7F-68C7-D9ADC7842E52}"/>
              </a:ext>
            </a:extLst>
          </p:cNvPr>
          <p:cNvCxnSpPr>
            <a:cxnSpLocks/>
            <a:stCxn id="38" idx="1"/>
            <a:endCxn id="16" idx="3"/>
          </p:cNvCxnSpPr>
          <p:nvPr/>
        </p:nvCxnSpPr>
        <p:spPr>
          <a:xfrm rot="10800000">
            <a:off x="9392354" y="9222559"/>
            <a:ext cx="774763" cy="2523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CA8B0DD-0612-E390-F51B-257F1B3F47FF}"/>
              </a:ext>
            </a:extLst>
          </p:cNvPr>
          <p:cNvSpPr txBox="1"/>
          <p:nvPr/>
        </p:nvSpPr>
        <p:spPr>
          <a:xfrm>
            <a:off x="8584945" y="10148207"/>
            <a:ext cx="2389611" cy="4531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Reactors could be any entities that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generate 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infomration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 or do actions</a:t>
            </a:r>
            <a:endParaRPr lang="zh-CN" altLang="en-US" sz="1000" dirty="0"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3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8BD87D4-281E-3991-849B-17EE1E569407}"/>
              </a:ext>
            </a:extLst>
          </p:cNvPr>
          <p:cNvSpPr/>
          <p:nvPr/>
        </p:nvSpPr>
        <p:spPr>
          <a:xfrm>
            <a:off x="7343669" y="5452380"/>
            <a:ext cx="2442746" cy="7105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Reactors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E38F81-0BB5-1162-562F-8C17067EBC58}"/>
              </a:ext>
            </a:extLst>
          </p:cNvPr>
          <p:cNvSpPr/>
          <p:nvPr/>
        </p:nvSpPr>
        <p:spPr>
          <a:xfrm>
            <a:off x="339053" y="5452379"/>
            <a:ext cx="3249641" cy="55204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(Virtual)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0EB5A4-3DF3-855F-C111-246996A08E3E}"/>
              </a:ext>
            </a:extLst>
          </p:cNvPr>
          <p:cNvSpPr/>
          <p:nvPr/>
        </p:nvSpPr>
        <p:spPr>
          <a:xfrm>
            <a:off x="3888919" y="5452378"/>
            <a:ext cx="3138801" cy="1049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LLM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7CEFC-10CA-4239-C6A8-8265DB94800A}"/>
              </a:ext>
            </a:extLst>
          </p:cNvPr>
          <p:cNvSpPr txBox="1"/>
          <p:nvPr/>
        </p:nvSpPr>
        <p:spPr>
          <a:xfrm>
            <a:off x="585660" y="6647363"/>
            <a:ext cx="2787515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76087"/>
                      <a:gd name="connsiteY0" fmla="*/ 0 h 900246"/>
                      <a:gd name="connsiteX1" fmla="*/ 3876087 w 3876087"/>
                      <a:gd name="connsiteY1" fmla="*/ 0 h 900246"/>
                      <a:gd name="connsiteX2" fmla="*/ 3876087 w 3876087"/>
                      <a:gd name="connsiteY2" fmla="*/ 900246 h 900246"/>
                      <a:gd name="connsiteX3" fmla="*/ 0 w 3876087"/>
                      <a:gd name="connsiteY3" fmla="*/ 900246 h 900246"/>
                      <a:gd name="connsiteX4" fmla="*/ 0 w 3876087"/>
                      <a:gd name="connsiteY4" fmla="*/ 0 h 90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6087" h="900246" extrusionOk="0">
                        <a:moveTo>
                          <a:pt x="0" y="0"/>
                        </a:moveTo>
                        <a:cubicBezTo>
                          <a:pt x="597499" y="118645"/>
                          <a:pt x="3241913" y="116012"/>
                          <a:pt x="3876087" y="0"/>
                        </a:cubicBezTo>
                        <a:cubicBezTo>
                          <a:pt x="3869829" y="427475"/>
                          <a:pt x="3832133" y="750199"/>
                          <a:pt x="3876087" y="900246"/>
                        </a:cubicBezTo>
                        <a:cubicBezTo>
                          <a:pt x="3200596" y="1034846"/>
                          <a:pt x="881589" y="743050"/>
                          <a:pt x="0" y="900246"/>
                        </a:cubicBezTo>
                        <a:cubicBezTo>
                          <a:pt x="75913" y="483429"/>
                          <a:pt x="-68599" y="339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{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"id": "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chatcmpl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-**********",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"object": "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chat.completion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",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"created": 1689055727, 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"model": "gpt-3.5-turbo",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"choices": [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"index": 0,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"message":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  "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role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"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assistant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  "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content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Hi, I’m Alice!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“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},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finish_reason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"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stop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“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}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,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  {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…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  }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],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"usage": {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  "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completion_tokens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": 5,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  "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prompt_tokens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": 14,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  "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total_tokens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": 19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}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F4172-2C75-6370-DFC9-04B7CDD2FECD}"/>
              </a:ext>
            </a:extLst>
          </p:cNvPr>
          <p:cNvSpPr txBox="1"/>
          <p:nvPr/>
        </p:nvSpPr>
        <p:spPr>
          <a:xfrm>
            <a:off x="4109579" y="6647367"/>
            <a:ext cx="2686981" cy="2516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76087"/>
                      <a:gd name="connsiteY0" fmla="*/ 0 h 900246"/>
                      <a:gd name="connsiteX1" fmla="*/ 3876087 w 3876087"/>
                      <a:gd name="connsiteY1" fmla="*/ 0 h 900246"/>
                      <a:gd name="connsiteX2" fmla="*/ 3876087 w 3876087"/>
                      <a:gd name="connsiteY2" fmla="*/ 900246 h 900246"/>
                      <a:gd name="connsiteX3" fmla="*/ 0 w 3876087"/>
                      <a:gd name="connsiteY3" fmla="*/ 900246 h 900246"/>
                      <a:gd name="connsiteX4" fmla="*/ 0 w 3876087"/>
                      <a:gd name="connsiteY4" fmla="*/ 0 h 90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6087" h="900246" extrusionOk="0">
                        <a:moveTo>
                          <a:pt x="0" y="0"/>
                        </a:moveTo>
                        <a:cubicBezTo>
                          <a:pt x="597499" y="118645"/>
                          <a:pt x="3241913" y="116012"/>
                          <a:pt x="3876087" y="0"/>
                        </a:cubicBezTo>
                        <a:cubicBezTo>
                          <a:pt x="3869829" y="427475"/>
                          <a:pt x="3832133" y="750199"/>
                          <a:pt x="3876087" y="900246"/>
                        </a:cubicBezTo>
                        <a:cubicBezTo>
                          <a:pt x="3200596" y="1034846"/>
                          <a:pt x="881589" y="743050"/>
                          <a:pt x="0" y="900246"/>
                        </a:cubicBezTo>
                        <a:cubicBezTo>
                          <a:pt x="75913" y="483429"/>
                          <a:pt x="-68599" y="339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"choices": [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"delta":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  "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role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"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assistant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},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finish_reason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null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"index": 0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}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],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"created": 1677825464,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"id": "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chatcmpl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-**********",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"model": "gpt-3.5-turbo",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 "object": "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chat.completion.chunk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"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A855B-9E0C-E985-99CE-D15D5B1D1039}"/>
              </a:ext>
            </a:extLst>
          </p:cNvPr>
          <p:cNvSpPr txBox="1"/>
          <p:nvPr/>
        </p:nvSpPr>
        <p:spPr>
          <a:xfrm>
            <a:off x="4109578" y="9407441"/>
            <a:ext cx="268698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76087"/>
                      <a:gd name="connsiteY0" fmla="*/ 0 h 900246"/>
                      <a:gd name="connsiteX1" fmla="*/ 3876087 w 3876087"/>
                      <a:gd name="connsiteY1" fmla="*/ 0 h 900246"/>
                      <a:gd name="connsiteX2" fmla="*/ 3876087 w 3876087"/>
                      <a:gd name="connsiteY2" fmla="*/ 900246 h 900246"/>
                      <a:gd name="connsiteX3" fmla="*/ 0 w 3876087"/>
                      <a:gd name="connsiteY3" fmla="*/ 900246 h 900246"/>
                      <a:gd name="connsiteX4" fmla="*/ 0 w 3876087"/>
                      <a:gd name="connsiteY4" fmla="*/ 0 h 90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6087" h="900246" extrusionOk="0">
                        <a:moveTo>
                          <a:pt x="0" y="0"/>
                        </a:moveTo>
                        <a:cubicBezTo>
                          <a:pt x="597499" y="118645"/>
                          <a:pt x="3241913" y="116012"/>
                          <a:pt x="3876087" y="0"/>
                        </a:cubicBezTo>
                        <a:cubicBezTo>
                          <a:pt x="3869829" y="427475"/>
                          <a:pt x="3832133" y="750199"/>
                          <a:pt x="3876087" y="900246"/>
                        </a:cubicBezTo>
                        <a:cubicBezTo>
                          <a:pt x="3200596" y="1034846"/>
                          <a:pt x="881589" y="743050"/>
                          <a:pt x="0" y="900246"/>
                        </a:cubicBezTo>
                        <a:cubicBezTo>
                          <a:pt x="75913" y="483429"/>
                          <a:pt x="-68599" y="339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"choices": [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"delta":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  “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content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Hi, 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},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finish_reason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null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"index": 0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}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],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…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41AC4-E747-B1FC-9B69-EF8AD3493C88}"/>
              </a:ext>
            </a:extLst>
          </p:cNvPr>
          <p:cNvSpPr txBox="1"/>
          <p:nvPr/>
        </p:nvSpPr>
        <p:spPr>
          <a:xfrm>
            <a:off x="4109578" y="11688556"/>
            <a:ext cx="268698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76087"/>
                      <a:gd name="connsiteY0" fmla="*/ 0 h 900246"/>
                      <a:gd name="connsiteX1" fmla="*/ 3876087 w 3876087"/>
                      <a:gd name="connsiteY1" fmla="*/ 0 h 900246"/>
                      <a:gd name="connsiteX2" fmla="*/ 3876087 w 3876087"/>
                      <a:gd name="connsiteY2" fmla="*/ 900246 h 900246"/>
                      <a:gd name="connsiteX3" fmla="*/ 0 w 3876087"/>
                      <a:gd name="connsiteY3" fmla="*/ 900246 h 900246"/>
                      <a:gd name="connsiteX4" fmla="*/ 0 w 3876087"/>
                      <a:gd name="connsiteY4" fmla="*/ 0 h 90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6087" h="900246" extrusionOk="0">
                        <a:moveTo>
                          <a:pt x="0" y="0"/>
                        </a:moveTo>
                        <a:cubicBezTo>
                          <a:pt x="597499" y="118645"/>
                          <a:pt x="3241913" y="116012"/>
                          <a:pt x="3876087" y="0"/>
                        </a:cubicBezTo>
                        <a:cubicBezTo>
                          <a:pt x="3869829" y="427475"/>
                          <a:pt x="3832133" y="750199"/>
                          <a:pt x="3876087" y="900246"/>
                        </a:cubicBezTo>
                        <a:cubicBezTo>
                          <a:pt x="3200596" y="1034846"/>
                          <a:pt x="881589" y="743050"/>
                          <a:pt x="0" y="900246"/>
                        </a:cubicBezTo>
                        <a:cubicBezTo>
                          <a:pt x="75913" y="483429"/>
                          <a:pt x="-68599" y="339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"choices": [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"delta":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  “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content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I’m Alice."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},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finish_reason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null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"index": 0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}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],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…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862BC-C322-3C98-C053-E155A40865F4}"/>
              </a:ext>
            </a:extLst>
          </p:cNvPr>
          <p:cNvSpPr txBox="1"/>
          <p:nvPr/>
        </p:nvSpPr>
        <p:spPr>
          <a:xfrm>
            <a:off x="4109578" y="13969668"/>
            <a:ext cx="2686981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76087"/>
                      <a:gd name="connsiteY0" fmla="*/ 0 h 900246"/>
                      <a:gd name="connsiteX1" fmla="*/ 3876087 w 3876087"/>
                      <a:gd name="connsiteY1" fmla="*/ 0 h 900246"/>
                      <a:gd name="connsiteX2" fmla="*/ 3876087 w 3876087"/>
                      <a:gd name="connsiteY2" fmla="*/ 900246 h 900246"/>
                      <a:gd name="connsiteX3" fmla="*/ 0 w 3876087"/>
                      <a:gd name="connsiteY3" fmla="*/ 900246 h 900246"/>
                      <a:gd name="connsiteX4" fmla="*/ 0 w 3876087"/>
                      <a:gd name="connsiteY4" fmla="*/ 0 h 90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6087" h="900246" extrusionOk="0">
                        <a:moveTo>
                          <a:pt x="0" y="0"/>
                        </a:moveTo>
                        <a:cubicBezTo>
                          <a:pt x="597499" y="118645"/>
                          <a:pt x="3241913" y="116012"/>
                          <a:pt x="3876087" y="0"/>
                        </a:cubicBezTo>
                        <a:cubicBezTo>
                          <a:pt x="3869829" y="427475"/>
                          <a:pt x="3832133" y="750199"/>
                          <a:pt x="3876087" y="900246"/>
                        </a:cubicBezTo>
                        <a:cubicBezTo>
                          <a:pt x="3200596" y="1034846"/>
                          <a:pt x="881589" y="743050"/>
                          <a:pt x="0" y="900246"/>
                        </a:cubicBezTo>
                        <a:cubicBezTo>
                          <a:pt x="75913" y="483429"/>
                          <a:pt x="-68599" y="339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"choices": [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"delta": 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{}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finish_reason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stop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”,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  "index": 0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}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],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…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}</a:t>
            </a:r>
          </a:p>
        </p:txBody>
      </p:sp>
      <p:sp>
        <p:nvSpPr>
          <p:cNvPr id="14" name="文本框 58">
            <a:extLst>
              <a:ext uri="{FF2B5EF4-FFF2-40B4-BE49-F238E27FC236}">
                <a16:creationId xmlns:a16="http://schemas.microsoft.com/office/drawing/2014/main" id="{EFE9AE9E-FF78-252B-9437-CCC8F94891D2}"/>
              </a:ext>
            </a:extLst>
          </p:cNvPr>
          <p:cNvSpPr txBox="1"/>
          <p:nvPr/>
        </p:nvSpPr>
        <p:spPr>
          <a:xfrm>
            <a:off x="585660" y="5976257"/>
            <a:ext cx="2787515" cy="3146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1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Complete Response Message</a:t>
            </a:r>
            <a:endParaRPr lang="zh-CN" altLang="en-US" sz="1100" dirty="0"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5F5853-BC7D-5499-3837-C0E40C883DCB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V="1">
            <a:off x="1979415" y="6290937"/>
            <a:ext cx="0" cy="356426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8">
            <a:extLst>
              <a:ext uri="{FF2B5EF4-FFF2-40B4-BE49-F238E27FC236}">
                <a16:creationId xmlns:a16="http://schemas.microsoft.com/office/drawing/2014/main" id="{7695C8CF-947A-16EF-EC53-F30442B51D7B}"/>
              </a:ext>
            </a:extLst>
          </p:cNvPr>
          <p:cNvSpPr txBox="1"/>
          <p:nvPr/>
        </p:nvSpPr>
        <p:spPr>
          <a:xfrm>
            <a:off x="4109578" y="5976255"/>
            <a:ext cx="2686981" cy="3146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1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Streamed / Chunked</a:t>
            </a:r>
            <a:endParaRPr lang="zh-CN" altLang="en-US" sz="1100" dirty="0"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1E1738-6D12-A28D-FDB5-444FAB2E365D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H="1" flipV="1">
            <a:off x="5453069" y="6290938"/>
            <a:ext cx="1" cy="356429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B4F0FF-3FDA-EA7A-CE4D-F100866A254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453069" y="9163440"/>
            <a:ext cx="1" cy="24400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F98198-94E4-12F5-46C5-4EB9FF5F8CC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453066" y="11438763"/>
            <a:ext cx="0" cy="24979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2CBC7A-92DC-812B-3985-2233BAF375B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53066" y="13719878"/>
            <a:ext cx="0" cy="24979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57769D-9533-DD15-E06B-45DC2352523A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3373175" y="6133595"/>
            <a:ext cx="736403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8">
            <a:extLst>
              <a:ext uri="{FF2B5EF4-FFF2-40B4-BE49-F238E27FC236}">
                <a16:creationId xmlns:a16="http://schemas.microsoft.com/office/drawing/2014/main" id="{4F0D3876-728F-4B91-F502-F730EBEFA852}"/>
              </a:ext>
            </a:extLst>
          </p:cNvPr>
          <p:cNvSpPr txBox="1"/>
          <p:nvPr/>
        </p:nvSpPr>
        <p:spPr>
          <a:xfrm>
            <a:off x="7531752" y="5975749"/>
            <a:ext cx="2066579" cy="3146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1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Process + Store + Transfer</a:t>
            </a:r>
            <a:endParaRPr lang="zh-CN" altLang="en-US" sz="1100" dirty="0"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545CE1-0201-28C2-31D0-775A390C20F1}"/>
              </a:ext>
            </a:extLst>
          </p:cNvPr>
          <p:cNvCxnSpPr>
            <a:cxnSpLocks/>
          </p:cNvCxnSpPr>
          <p:nvPr/>
        </p:nvCxnSpPr>
        <p:spPr>
          <a:xfrm flipH="1">
            <a:off x="8547131" y="10386848"/>
            <a:ext cx="1" cy="27699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254C9A-A690-38DF-9621-D011E000E393}"/>
              </a:ext>
            </a:extLst>
          </p:cNvPr>
          <p:cNvCxnSpPr>
            <a:cxnSpLocks/>
            <a:stCxn id="88" idx="0"/>
            <a:endCxn id="37" idx="2"/>
          </p:cNvCxnSpPr>
          <p:nvPr/>
        </p:nvCxnSpPr>
        <p:spPr>
          <a:xfrm flipV="1">
            <a:off x="8565042" y="6290432"/>
            <a:ext cx="0" cy="36000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80140A-6CD0-4E9A-239B-91198477D6D4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6796559" y="6133091"/>
            <a:ext cx="735193" cy="50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0FC581E-7104-9AB9-4373-FC8133C021F5}"/>
              </a:ext>
            </a:extLst>
          </p:cNvPr>
          <p:cNvSpPr/>
          <p:nvPr/>
        </p:nvSpPr>
        <p:spPr>
          <a:xfrm>
            <a:off x="10115444" y="5452379"/>
            <a:ext cx="2455824" cy="1108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WebUI</a:t>
            </a:r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 Backend</a:t>
            </a:r>
          </a:p>
        </p:txBody>
      </p:sp>
      <p:sp>
        <p:nvSpPr>
          <p:cNvPr id="86" name="文本框 58">
            <a:extLst>
              <a:ext uri="{FF2B5EF4-FFF2-40B4-BE49-F238E27FC236}">
                <a16:creationId xmlns:a16="http://schemas.microsoft.com/office/drawing/2014/main" id="{19BFE8D6-99ED-89A1-B4F1-8177BC095574}"/>
              </a:ext>
            </a:extLst>
          </p:cNvPr>
          <p:cNvSpPr txBox="1"/>
          <p:nvPr/>
        </p:nvSpPr>
        <p:spPr>
          <a:xfrm>
            <a:off x="10310067" y="5975749"/>
            <a:ext cx="2066578" cy="3146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1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Transfer</a:t>
            </a:r>
            <a:endParaRPr lang="zh-CN" altLang="en-US" sz="1100" dirty="0"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02A54D2-F808-C2D6-1840-570AC43C8A21}"/>
              </a:ext>
            </a:extLst>
          </p:cNvPr>
          <p:cNvSpPr/>
          <p:nvPr/>
        </p:nvSpPr>
        <p:spPr>
          <a:xfrm>
            <a:off x="12938361" y="5452380"/>
            <a:ext cx="2455824" cy="110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WebUI</a:t>
            </a:r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 Frontend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5D6636-3DFA-F811-6B0E-A03995C3A0EA}"/>
              </a:ext>
            </a:extLst>
          </p:cNvPr>
          <p:cNvSpPr txBox="1"/>
          <p:nvPr/>
        </p:nvSpPr>
        <p:spPr>
          <a:xfrm>
            <a:off x="7531753" y="6650432"/>
            <a:ext cx="2066577" cy="12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76087"/>
                      <a:gd name="connsiteY0" fmla="*/ 0 h 900246"/>
                      <a:gd name="connsiteX1" fmla="*/ 3876087 w 3876087"/>
                      <a:gd name="connsiteY1" fmla="*/ 0 h 900246"/>
                      <a:gd name="connsiteX2" fmla="*/ 3876087 w 3876087"/>
                      <a:gd name="connsiteY2" fmla="*/ 900246 h 900246"/>
                      <a:gd name="connsiteX3" fmla="*/ 0 w 3876087"/>
                      <a:gd name="connsiteY3" fmla="*/ 900246 h 900246"/>
                      <a:gd name="connsiteX4" fmla="*/ 0 w 3876087"/>
                      <a:gd name="connsiteY4" fmla="*/ 0 h 90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6087" h="900246" extrusionOk="0">
                        <a:moveTo>
                          <a:pt x="0" y="0"/>
                        </a:moveTo>
                        <a:cubicBezTo>
                          <a:pt x="597499" y="118645"/>
                          <a:pt x="3241913" y="116012"/>
                          <a:pt x="3876087" y="0"/>
                        </a:cubicBezTo>
                        <a:cubicBezTo>
                          <a:pt x="3869829" y="427475"/>
                          <a:pt x="3832133" y="750199"/>
                          <a:pt x="3876087" y="900246"/>
                        </a:cubicBezTo>
                        <a:cubicBezTo>
                          <a:pt x="3200596" y="1034846"/>
                          <a:pt x="881589" y="743050"/>
                          <a:pt x="0" y="900246"/>
                        </a:cubicBezTo>
                        <a:cubicBezTo>
                          <a:pt x="75913" y="483429"/>
                          <a:pt x="-68599" y="339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"delta":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"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role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Alice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“,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“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content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”: “”,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},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finish_reason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null</a:t>
            </a:r>
            <a:endParaRPr lang="en-US" sz="1050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80F936-79AD-47AD-0FDA-A2598E83A442}"/>
              </a:ext>
            </a:extLst>
          </p:cNvPr>
          <p:cNvSpPr txBox="1"/>
          <p:nvPr/>
        </p:nvSpPr>
        <p:spPr>
          <a:xfrm>
            <a:off x="7531751" y="8138726"/>
            <a:ext cx="2066579" cy="12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76087"/>
                      <a:gd name="connsiteY0" fmla="*/ 0 h 900246"/>
                      <a:gd name="connsiteX1" fmla="*/ 3876087 w 3876087"/>
                      <a:gd name="connsiteY1" fmla="*/ 0 h 900246"/>
                      <a:gd name="connsiteX2" fmla="*/ 3876087 w 3876087"/>
                      <a:gd name="connsiteY2" fmla="*/ 900246 h 900246"/>
                      <a:gd name="connsiteX3" fmla="*/ 0 w 3876087"/>
                      <a:gd name="connsiteY3" fmla="*/ 900246 h 900246"/>
                      <a:gd name="connsiteX4" fmla="*/ 0 w 3876087"/>
                      <a:gd name="connsiteY4" fmla="*/ 0 h 90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6087" h="900246" extrusionOk="0">
                        <a:moveTo>
                          <a:pt x="0" y="0"/>
                        </a:moveTo>
                        <a:cubicBezTo>
                          <a:pt x="597499" y="118645"/>
                          <a:pt x="3241913" y="116012"/>
                          <a:pt x="3876087" y="0"/>
                        </a:cubicBezTo>
                        <a:cubicBezTo>
                          <a:pt x="3869829" y="427475"/>
                          <a:pt x="3832133" y="750199"/>
                          <a:pt x="3876087" y="900246"/>
                        </a:cubicBezTo>
                        <a:cubicBezTo>
                          <a:pt x="3200596" y="1034846"/>
                          <a:pt x="881589" y="743050"/>
                          <a:pt x="0" y="900246"/>
                        </a:cubicBezTo>
                        <a:cubicBezTo>
                          <a:pt x="75913" y="483429"/>
                          <a:pt x="-68599" y="339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"delta":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"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role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Alice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“,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“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content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”: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Hi, 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”,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},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finish_reason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null</a:t>
            </a:r>
            <a:endParaRPr lang="en-US" sz="1050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}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04F2E2-22EB-CA56-5A97-9303AC39990F}"/>
              </a:ext>
            </a:extLst>
          </p:cNvPr>
          <p:cNvSpPr txBox="1"/>
          <p:nvPr/>
        </p:nvSpPr>
        <p:spPr>
          <a:xfrm>
            <a:off x="7531750" y="9627020"/>
            <a:ext cx="2066579" cy="12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76087"/>
                      <a:gd name="connsiteY0" fmla="*/ 0 h 900246"/>
                      <a:gd name="connsiteX1" fmla="*/ 3876087 w 3876087"/>
                      <a:gd name="connsiteY1" fmla="*/ 0 h 900246"/>
                      <a:gd name="connsiteX2" fmla="*/ 3876087 w 3876087"/>
                      <a:gd name="connsiteY2" fmla="*/ 900246 h 900246"/>
                      <a:gd name="connsiteX3" fmla="*/ 0 w 3876087"/>
                      <a:gd name="connsiteY3" fmla="*/ 900246 h 900246"/>
                      <a:gd name="connsiteX4" fmla="*/ 0 w 3876087"/>
                      <a:gd name="connsiteY4" fmla="*/ 0 h 90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6087" h="900246" extrusionOk="0">
                        <a:moveTo>
                          <a:pt x="0" y="0"/>
                        </a:moveTo>
                        <a:cubicBezTo>
                          <a:pt x="597499" y="118645"/>
                          <a:pt x="3241913" y="116012"/>
                          <a:pt x="3876087" y="0"/>
                        </a:cubicBezTo>
                        <a:cubicBezTo>
                          <a:pt x="3869829" y="427475"/>
                          <a:pt x="3832133" y="750199"/>
                          <a:pt x="3876087" y="900246"/>
                        </a:cubicBezTo>
                        <a:cubicBezTo>
                          <a:pt x="3200596" y="1034846"/>
                          <a:pt x="881589" y="743050"/>
                          <a:pt x="0" y="900246"/>
                        </a:cubicBezTo>
                        <a:cubicBezTo>
                          <a:pt x="75913" y="483429"/>
                          <a:pt x="-68599" y="339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"delta":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"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role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Alice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“,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“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content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”: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I’m Alice.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”,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},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finish_reason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null</a:t>
            </a:r>
            <a:endParaRPr lang="en-US" sz="1050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AB4DB1-C698-0915-07A4-4A9EAFE5EBA7}"/>
              </a:ext>
            </a:extLst>
          </p:cNvPr>
          <p:cNvSpPr txBox="1"/>
          <p:nvPr/>
        </p:nvSpPr>
        <p:spPr>
          <a:xfrm>
            <a:off x="7531750" y="11115314"/>
            <a:ext cx="2066578" cy="12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76087"/>
                      <a:gd name="connsiteY0" fmla="*/ 0 h 900246"/>
                      <a:gd name="connsiteX1" fmla="*/ 3876087 w 3876087"/>
                      <a:gd name="connsiteY1" fmla="*/ 0 h 900246"/>
                      <a:gd name="connsiteX2" fmla="*/ 3876087 w 3876087"/>
                      <a:gd name="connsiteY2" fmla="*/ 900246 h 900246"/>
                      <a:gd name="connsiteX3" fmla="*/ 0 w 3876087"/>
                      <a:gd name="connsiteY3" fmla="*/ 900246 h 900246"/>
                      <a:gd name="connsiteX4" fmla="*/ 0 w 3876087"/>
                      <a:gd name="connsiteY4" fmla="*/ 0 h 90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6087" h="900246" extrusionOk="0">
                        <a:moveTo>
                          <a:pt x="0" y="0"/>
                        </a:moveTo>
                        <a:cubicBezTo>
                          <a:pt x="597499" y="118645"/>
                          <a:pt x="3241913" y="116012"/>
                          <a:pt x="3876087" y="0"/>
                        </a:cubicBezTo>
                        <a:cubicBezTo>
                          <a:pt x="3869829" y="427475"/>
                          <a:pt x="3832133" y="750199"/>
                          <a:pt x="3876087" y="900246"/>
                        </a:cubicBezTo>
                        <a:cubicBezTo>
                          <a:pt x="3200596" y="1034846"/>
                          <a:pt x="881589" y="743050"/>
                          <a:pt x="0" y="900246"/>
                        </a:cubicBezTo>
                        <a:cubicBezTo>
                          <a:pt x="75913" y="483429"/>
                          <a:pt x="-68599" y="339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"delta": {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"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role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Alice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“,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  “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content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”: “”,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},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 "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finish_reason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": “</a:t>
            </a:r>
            <a:r>
              <a:rPr lang="en-US" sz="1050" dirty="0">
                <a:solidFill>
                  <a:srgbClr val="00B0F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stop</a:t>
            </a:r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”</a:t>
            </a:r>
          </a:p>
          <a:p>
            <a:r>
              <a:rPr lang="en-US" sz="1050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}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193C7F-1563-3182-CADA-A8EC0B4DA2D4}"/>
              </a:ext>
            </a:extLst>
          </p:cNvPr>
          <p:cNvSpPr/>
          <p:nvPr/>
        </p:nvSpPr>
        <p:spPr>
          <a:xfrm>
            <a:off x="7945584" y="4150673"/>
            <a:ext cx="1257285" cy="622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39EDFAA-2D21-8AA0-147E-3C222976D5E8}"/>
              </a:ext>
            </a:extLst>
          </p:cNvPr>
          <p:cNvCxnSpPr>
            <a:cxnSpLocks/>
            <a:stCxn id="42" idx="0"/>
            <a:endCxn id="92" idx="2"/>
          </p:cNvCxnSpPr>
          <p:nvPr/>
        </p:nvCxnSpPr>
        <p:spPr>
          <a:xfrm flipV="1">
            <a:off x="8565042" y="4773562"/>
            <a:ext cx="9185" cy="67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F60935F-72C9-95DC-8CB4-9B6E4BB895E2}"/>
              </a:ext>
            </a:extLst>
          </p:cNvPr>
          <p:cNvSpPr/>
          <p:nvPr/>
        </p:nvSpPr>
        <p:spPr>
          <a:xfrm>
            <a:off x="10714713" y="4150671"/>
            <a:ext cx="1257285" cy="622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40EB063-BF22-16F0-2D73-3F7210CA5B33}"/>
              </a:ext>
            </a:extLst>
          </p:cNvPr>
          <p:cNvSpPr/>
          <p:nvPr/>
        </p:nvSpPr>
        <p:spPr>
          <a:xfrm>
            <a:off x="13537630" y="4150671"/>
            <a:ext cx="1257285" cy="622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Vue</a:t>
            </a:r>
          </a:p>
        </p:txBody>
      </p:sp>
      <p:sp>
        <p:nvSpPr>
          <p:cNvPr id="144" name="文本框 58">
            <a:extLst>
              <a:ext uri="{FF2B5EF4-FFF2-40B4-BE49-F238E27FC236}">
                <a16:creationId xmlns:a16="http://schemas.microsoft.com/office/drawing/2014/main" id="{2F6C8C8E-F5B0-8BE4-C170-78961834400E}"/>
              </a:ext>
            </a:extLst>
          </p:cNvPr>
          <p:cNvSpPr txBox="1"/>
          <p:nvPr/>
        </p:nvSpPr>
        <p:spPr>
          <a:xfrm>
            <a:off x="13132984" y="5975749"/>
            <a:ext cx="2066578" cy="3146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1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Display</a:t>
            </a:r>
            <a:endParaRPr lang="zh-CN" altLang="en-US" sz="1100" dirty="0"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5CFF81-F17B-FA6F-3125-E8792590EA25}"/>
              </a:ext>
            </a:extLst>
          </p:cNvPr>
          <p:cNvSpPr/>
          <p:nvPr/>
        </p:nvSpPr>
        <p:spPr>
          <a:xfrm>
            <a:off x="15860149" y="4150671"/>
            <a:ext cx="1257285" cy="62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User Input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5C9EF61-747C-0E8B-F81E-64E0E33934C5}"/>
              </a:ext>
            </a:extLst>
          </p:cNvPr>
          <p:cNvCxnSpPr>
            <a:cxnSpLocks/>
            <a:stCxn id="145" idx="1"/>
            <a:endCxn id="120" idx="3"/>
          </p:cNvCxnSpPr>
          <p:nvPr/>
        </p:nvCxnSpPr>
        <p:spPr>
          <a:xfrm flipH="1">
            <a:off x="14794915" y="4462116"/>
            <a:ext cx="106523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91EC90-0515-213D-0D07-555442B5F342}"/>
              </a:ext>
            </a:extLst>
          </p:cNvPr>
          <p:cNvSpPr/>
          <p:nvPr/>
        </p:nvSpPr>
        <p:spPr>
          <a:xfrm>
            <a:off x="4829676" y="4150671"/>
            <a:ext cx="1257285" cy="622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API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C0B9817-99D9-DCAB-9A73-2369012F8F55}"/>
              </a:ext>
            </a:extLst>
          </p:cNvPr>
          <p:cNvCxnSpPr>
            <a:cxnSpLocks/>
            <a:stCxn id="92" idx="1"/>
            <a:endCxn id="151" idx="3"/>
          </p:cNvCxnSpPr>
          <p:nvPr/>
        </p:nvCxnSpPr>
        <p:spPr>
          <a:xfrm flipH="1" flipV="1">
            <a:off x="6086961" y="4462116"/>
            <a:ext cx="1858623" cy="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7E4228C-9E83-825F-C95C-659B5E90C328}"/>
              </a:ext>
            </a:extLst>
          </p:cNvPr>
          <p:cNvCxnSpPr>
            <a:cxnSpLocks/>
            <a:stCxn id="43" idx="0"/>
            <a:endCxn id="151" idx="2"/>
          </p:cNvCxnSpPr>
          <p:nvPr/>
        </p:nvCxnSpPr>
        <p:spPr>
          <a:xfrm flipH="1" flipV="1">
            <a:off x="5458319" y="4773560"/>
            <a:ext cx="1" cy="67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7">
            <a:extLst>
              <a:ext uri="{FF2B5EF4-FFF2-40B4-BE49-F238E27FC236}">
                <a16:creationId xmlns:a16="http://schemas.microsoft.com/office/drawing/2014/main" id="{8E830C1D-35F3-FF90-29DF-1708BCC5B2B1}"/>
              </a:ext>
            </a:extLst>
          </p:cNvPr>
          <p:cNvSpPr txBox="1"/>
          <p:nvPr/>
        </p:nvSpPr>
        <p:spPr>
          <a:xfrm>
            <a:off x="7122940" y="2125100"/>
            <a:ext cx="2902571" cy="16842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@app.route(“/api/chat”, methos=[“POST”])</a:t>
            </a:r>
          </a:p>
          <a:p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...</a:t>
            </a:r>
          </a:p>
          <a:p>
            <a:endParaRPr lang="en-US" altLang="zh-CN" sz="1000" dirty="0"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  <a:p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respone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 = 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self.chat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(messages, stream=True)</a:t>
            </a:r>
          </a:p>
          <a:p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for chunk in 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response.iter_lines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():</a:t>
            </a:r>
          </a:p>
          <a:p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    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chunk_str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 = 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chunk.decode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(“utf-8”)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   … # check chunk valid</a:t>
            </a:r>
          </a:p>
          <a:p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    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chunk_data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 = 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json.loads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(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chunk_str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)</a:t>
            </a:r>
          </a:p>
          <a:p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    …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# process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chunk_data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  <a:p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    </a:t>
            </a:r>
            <a:r>
              <a:rPr lang="en-US" altLang="zh-CN" sz="1000" dirty="0" err="1">
                <a:latin typeface="LXGW WenKai Mono" panose="02020509000000000000" pitchFamily="49" charset="-122"/>
                <a:ea typeface="LXGW WenKai Mono" panose="02020509000000000000" pitchFamily="49" charset="-122"/>
              </a:rPr>
              <a:t>requests.post</a:t>
            </a:r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(…)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# POST to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WebUI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flask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165" name="Connector: Elbow 162">
            <a:extLst>
              <a:ext uri="{FF2B5EF4-FFF2-40B4-BE49-F238E27FC236}">
                <a16:creationId xmlns:a16="http://schemas.microsoft.com/office/drawing/2014/main" id="{93C87ADD-8365-965A-0FEB-1ED27E3B3D42}"/>
              </a:ext>
            </a:extLst>
          </p:cNvPr>
          <p:cNvCxnSpPr>
            <a:cxnSpLocks/>
            <a:stCxn id="159" idx="1"/>
            <a:endCxn id="151" idx="0"/>
          </p:cNvCxnSpPr>
          <p:nvPr/>
        </p:nvCxnSpPr>
        <p:spPr>
          <a:xfrm rot="10800000" flipV="1">
            <a:off x="5458320" y="2967245"/>
            <a:ext cx="1664621" cy="1183426"/>
          </a:xfrm>
          <a:prstGeom prst="bentConnector2">
            <a:avLst/>
          </a:prstGeom>
          <a:ln w="952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EF4A687-C372-7B7F-F28E-FB54612886A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8565041" y="7873844"/>
            <a:ext cx="1" cy="2648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4FE1A5-A2C4-D905-A642-1626E58856DA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8565040" y="9362138"/>
            <a:ext cx="1" cy="2648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07238BC-B0F9-431F-1BE6-78A030202CC2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8565039" y="10850432"/>
            <a:ext cx="0" cy="2648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2EC4D1F-54E0-F19C-3CAF-D91502CB1AD0}"/>
              </a:ext>
            </a:extLst>
          </p:cNvPr>
          <p:cNvCxnSpPr>
            <a:cxnSpLocks/>
            <a:stCxn id="37" idx="3"/>
            <a:endCxn id="86" idx="1"/>
          </p:cNvCxnSpPr>
          <p:nvPr/>
        </p:nvCxnSpPr>
        <p:spPr>
          <a:xfrm>
            <a:off x="9598331" y="6133091"/>
            <a:ext cx="71173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D607EB4-D8A4-1026-E5E7-79ADFDCB4E9D}"/>
              </a:ext>
            </a:extLst>
          </p:cNvPr>
          <p:cNvCxnSpPr>
            <a:cxnSpLocks/>
            <a:stCxn id="86" idx="3"/>
            <a:endCxn id="144" idx="1"/>
          </p:cNvCxnSpPr>
          <p:nvPr/>
        </p:nvCxnSpPr>
        <p:spPr>
          <a:xfrm>
            <a:off x="12376645" y="6133091"/>
            <a:ext cx="75633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420484A-C64B-2265-105A-21B418F8BF6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9202869" y="4462116"/>
            <a:ext cx="1511844" cy="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E26FE84-5ABC-CD07-E6D3-83D2F5E4D69F}"/>
              </a:ext>
            </a:extLst>
          </p:cNvPr>
          <p:cNvCxnSpPr>
            <a:cxnSpLocks/>
            <a:stCxn id="120" idx="1"/>
            <a:endCxn id="118" idx="3"/>
          </p:cNvCxnSpPr>
          <p:nvPr/>
        </p:nvCxnSpPr>
        <p:spPr>
          <a:xfrm flipH="1">
            <a:off x="11971998" y="4462116"/>
            <a:ext cx="1565632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2304CA8-C521-B12E-93EA-0C704BAAA209}"/>
              </a:ext>
            </a:extLst>
          </p:cNvPr>
          <p:cNvCxnSpPr>
            <a:cxnSpLocks/>
            <a:stCxn id="87" idx="0"/>
            <a:endCxn id="120" idx="2"/>
          </p:cNvCxnSpPr>
          <p:nvPr/>
        </p:nvCxnSpPr>
        <p:spPr>
          <a:xfrm flipV="1">
            <a:off x="14166273" y="4773560"/>
            <a:ext cx="0" cy="678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B788C5A-66F8-157B-CAD0-413C779478A2}"/>
              </a:ext>
            </a:extLst>
          </p:cNvPr>
          <p:cNvCxnSpPr>
            <a:cxnSpLocks/>
            <a:stCxn id="85" idx="0"/>
            <a:endCxn id="118" idx="2"/>
          </p:cNvCxnSpPr>
          <p:nvPr/>
        </p:nvCxnSpPr>
        <p:spPr>
          <a:xfrm flipV="1">
            <a:off x="11343356" y="4773560"/>
            <a:ext cx="0" cy="67881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1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F7B162B07694884B94D9AD7D97ACF" ma:contentTypeVersion="15" ma:contentTypeDescription="Create a new document." ma:contentTypeScope="" ma:versionID="56f81f289c4e00ad7a8b22dec280326c">
  <xsd:schema xmlns:xsd="http://www.w3.org/2001/XMLSchema" xmlns:xs="http://www.w3.org/2001/XMLSchema" xmlns:p="http://schemas.microsoft.com/office/2006/metadata/properties" xmlns:ns3="b30b12b3-ca23-4be9-98ca-c91179d08b65" xmlns:ns4="b9c0df90-6177-490c-b060-567d6533c817" targetNamespace="http://schemas.microsoft.com/office/2006/metadata/properties" ma:root="true" ma:fieldsID="5474b5124c2ca66b81f58295efd10c62" ns3:_="" ns4:_="">
    <xsd:import namespace="b30b12b3-ca23-4be9-98ca-c91179d08b65"/>
    <xsd:import namespace="b9c0df90-6177-490c-b060-567d6533c8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12b3-ca23-4be9-98ca-c91179d08b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0df90-6177-490c-b060-567d6533c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c0df90-6177-490c-b060-567d6533c817" xsi:nil="true"/>
  </documentManagement>
</p:properties>
</file>

<file path=customXml/itemProps1.xml><?xml version="1.0" encoding="utf-8"?>
<ds:datastoreItem xmlns:ds="http://schemas.openxmlformats.org/officeDocument/2006/customXml" ds:itemID="{86A9A6AE-A2D2-4466-B053-FEAA2AECC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A6EFBB-6A09-4ABE-8852-420C09CBC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12b3-ca23-4be9-98ca-c91179d08b65"/>
    <ds:schemaRef ds:uri="b9c0df90-6177-490c-b060-567d6533c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88BE9C-0C90-420C-9DA9-636C0435E5D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b30b12b3-ca23-4be9-98ca-c91179d08b6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c0df90-6177-490c-b060-567d6533c817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243</TotalTime>
  <Words>615</Words>
  <Application>Microsoft Office PowerPoint</Application>
  <PresentationFormat>Custom</PresentationFormat>
  <Paragraphs>152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LXGW WenKai</vt:lpstr>
      <vt:lpstr>LXGW WenKai Mono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Zehan</dc:creator>
  <cp:lastModifiedBy>Yu, Zehan</cp:lastModifiedBy>
  <cp:revision>323</cp:revision>
  <dcterms:created xsi:type="dcterms:W3CDTF">2023-07-20T13:10:26Z</dcterms:created>
  <dcterms:modified xsi:type="dcterms:W3CDTF">2023-07-28T10:12:30Z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0x010100BE6F7B162B07694884B94D9AD7D97ACF</vt:lpwstr>
  </property>
</Properties>
</file>