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2D1"/>
    <a:srgbClr val="F9D3B9"/>
    <a:srgbClr val="F7C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FA621-A9EC-49AE-9150-8878CB3EDBD2}" v="3" dt="2023-07-20T13:15:05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0628" autoAdjust="0"/>
  </p:normalViewPr>
  <p:slideViewPr>
    <p:cSldViewPr snapToGrid="0">
      <p:cViewPr varScale="1">
        <p:scale>
          <a:sx n="98" d="100"/>
          <a:sy n="98" d="100"/>
        </p:scale>
        <p:origin x="10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64836-4BF9-4E6C-A54C-E76D3002B5D8}" type="datetimeFigureOut">
              <a:rPr lang="en-US" smtClean="0"/>
              <a:t>07/21/2023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7CB0D-FD8F-437B-8EA1-4310BDC2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0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 of GPT-</a:t>
            </a:r>
            <a:r>
              <a:rPr lang="en-US" dirty="0" err="1"/>
              <a:t>WebUI</a:t>
            </a:r>
            <a:r>
              <a:rPr lang="en-US" dirty="0"/>
              <a:t> + GPT-Agents + MongoDB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7CB0D-FD8F-437B-8EA1-4310BDC2B6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4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GPT-Agents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7CB0D-FD8F-437B-8EA1-4310BDC2B6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0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E57F-E3DF-A005-2CC7-C1033EF0F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87885-3517-FD05-291D-14A01B3E6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B9FB-CD65-0A0C-C5D2-4E7B3684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3F17A-EC73-9159-8357-ABA131C8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DC023-B5E7-25F5-4062-71A2ACEE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1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9E19-BA2C-F23A-A140-25EFD91F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61CB3-AAFB-82BF-DA71-011E54513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D50E1-E2B2-3AC6-6787-4D111BDC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1B6F4-7291-6082-104C-3853714B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B4B0D-3FB2-BCA7-CC14-B91C5815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6533E-D138-33C0-E27F-CBA59FDD1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3C390-DC83-695D-3F63-99816CB27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2149-D727-9C66-36F3-1F8468C7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11ACE-3B0F-CC55-AADB-32ABDED4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ABC34-56F8-8BD3-03CD-E4303753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8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05F2-CB36-6BE1-EE84-45CE532D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A1F64-5BCF-852D-F0C2-0803B3BF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6C96-4C83-678E-4162-313D0E4A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FF5A-AF0A-A763-7000-562F62AB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712FF-3475-75EF-9623-36E28638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7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DA74-3E14-51A3-11FB-6AA2C678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7B315-E04B-B56E-12C9-5FE8F120E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FFFF-1BE7-F90B-6E6B-64DE5FA9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C9AF6-02C6-957E-28BE-4D60D4C1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BDFCB-C746-9E03-127F-3BFE088B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2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7C1B-93E1-5730-E8C1-903D4734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B70B-9DE7-B1F4-5177-A60F5E068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0C5DB-3DBC-2F6B-388F-9CE3026FB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AC4EC-32B7-05A3-062A-2B4ADEE3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2FB7B-AE6C-5B18-4971-62F60B68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2875D-7211-4E64-32FF-F8F2F738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A735-EA09-FC04-D0FA-0460ACE5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4DB13-E6F0-A448-2612-672C0F78C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8C2D0-D3A9-162C-F986-D98C85E45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CDCED-3448-A6F8-3D1F-7A11CA305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94CBF-6970-6870-68F1-6C7067966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C5DCF-27EC-9A12-92A5-B5A92CE4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B2CA7-B726-A243-8AB3-3F9BE444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617B4-0924-4BFA-C528-47555C7F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1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6147-0213-8050-12E4-FE3A3AC2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08A64-04AA-0A6B-1832-B506CCAF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93714-5F34-D9D5-2C5C-E90BBD05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C3F4B-1BAB-093B-D44A-AE458766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0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30711-E603-2B38-6C58-89B97A99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B5D81-A73B-75B9-BEB9-50D8266B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70859-040F-3269-BD7C-5D13E8AC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0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254F-48BB-C061-E436-3FA568AF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8302-F9D3-1ACD-47C4-1F87DDBC4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2E5E0-0A84-ADFC-7262-68EF3249D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4EC10-D458-52A9-B4AA-C8F239DB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E0A28-6850-6270-487F-112E60EF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A7EBD-E90A-500F-D10D-684FC02E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4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1259-7166-2298-ED03-08BA3113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0D381-1F12-2A26-E85E-00457D6D9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59943-4F75-B39C-D586-D547D7645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0F9F8-A5D7-F597-2D6E-AA99E6C2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07687-4FA0-8F52-E77F-280E30CB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25BF8-CE51-3F6D-2F20-117D5E33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3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4A0D7-40B6-87B3-53B7-86883B6F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4CE78-1863-C9BB-23A4-A2000A886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C5A95-9A8E-E5A7-FCD2-298C0E805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5F118-0C7E-4BDD-BBA0-7F61C0FBD2C0}" type="datetimeFigureOut">
              <a:rPr lang="en-US" smtClean="0"/>
              <a:t>07/21/2023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3E53-71FA-2BDC-61E9-C5D70DBEF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BE02-4A4B-E0C1-2D07-2884EF781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2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10BAE0-DF2F-596C-285E-AEF14F4F2DAA}"/>
              </a:ext>
            </a:extLst>
          </p:cNvPr>
          <p:cNvSpPr/>
          <p:nvPr/>
        </p:nvSpPr>
        <p:spPr>
          <a:xfrm>
            <a:off x="5635723" y="984597"/>
            <a:ext cx="2782575" cy="18864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GPT-</a:t>
            </a:r>
            <a:r>
              <a:rPr lang="en-US" sz="1600" b="1" dirty="0" err="1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WebUI</a:t>
            </a:r>
            <a:endParaRPr lang="en-US" sz="1600" b="1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7AFFD-02EA-55C9-3130-364189EAE9BD}"/>
              </a:ext>
            </a:extLst>
          </p:cNvPr>
          <p:cNvSpPr/>
          <p:nvPr/>
        </p:nvSpPr>
        <p:spPr>
          <a:xfrm>
            <a:off x="7165929" y="1695110"/>
            <a:ext cx="1075038" cy="465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Vue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659578-CF78-BB7C-E460-38ADFE97CC4D}"/>
              </a:ext>
            </a:extLst>
          </p:cNvPr>
          <p:cNvSpPr/>
          <p:nvPr/>
        </p:nvSpPr>
        <p:spPr>
          <a:xfrm>
            <a:off x="5799951" y="1695108"/>
            <a:ext cx="1075037" cy="465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Flask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EFFECB-9FD4-0BB7-95C1-A18D6CADACAA}"/>
              </a:ext>
            </a:extLst>
          </p:cNvPr>
          <p:cNvSpPr/>
          <p:nvPr/>
        </p:nvSpPr>
        <p:spPr>
          <a:xfrm>
            <a:off x="1116630" y="984597"/>
            <a:ext cx="2886436" cy="2628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GPT-Agents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84CDCD-7EDE-2E5C-79B4-30ED22B0FA59}"/>
              </a:ext>
            </a:extLst>
          </p:cNvPr>
          <p:cNvSpPr/>
          <p:nvPr/>
        </p:nvSpPr>
        <p:spPr>
          <a:xfrm>
            <a:off x="4348265" y="3557081"/>
            <a:ext cx="4070034" cy="2576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MongoDB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806EAC-7DC2-FFAD-F565-90F93EC55137}"/>
              </a:ext>
            </a:extLst>
          </p:cNvPr>
          <p:cNvSpPr/>
          <p:nvPr/>
        </p:nvSpPr>
        <p:spPr>
          <a:xfrm>
            <a:off x="5100716" y="3870929"/>
            <a:ext cx="1196369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UI Configs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C41078-AFAF-45AD-5CA5-28463EEE9024}"/>
              </a:ext>
            </a:extLst>
          </p:cNvPr>
          <p:cNvSpPr/>
          <p:nvPr/>
        </p:nvSpPr>
        <p:spPr>
          <a:xfrm>
            <a:off x="6404353" y="3870929"/>
            <a:ext cx="1197864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Messages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F4A4FE-1E8D-F949-D9CD-B3B0E98A42D0}"/>
              </a:ext>
            </a:extLst>
          </p:cNvPr>
          <p:cNvSpPr/>
          <p:nvPr/>
        </p:nvSpPr>
        <p:spPr>
          <a:xfrm>
            <a:off x="6407343" y="4560846"/>
            <a:ext cx="1196369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Knowledge</a:t>
            </a:r>
            <a:endParaRPr lang="en-US" sz="160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83BF-5F72-DDD0-2FD2-90E209D4DDC4}"/>
              </a:ext>
            </a:extLst>
          </p:cNvPr>
          <p:cNvSpPr/>
          <p:nvPr/>
        </p:nvSpPr>
        <p:spPr>
          <a:xfrm>
            <a:off x="2762533" y="1695107"/>
            <a:ext cx="1075037" cy="465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Flask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EA8CC-D42E-95BE-5265-A530140CBE59}"/>
              </a:ext>
            </a:extLst>
          </p:cNvPr>
          <p:cNvSpPr/>
          <p:nvPr/>
        </p:nvSpPr>
        <p:spPr>
          <a:xfrm>
            <a:off x="9207760" y="1616384"/>
            <a:ext cx="1257285" cy="6228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User Input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898761-6631-B050-B40B-4BCE784A5AA0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>
            <a:off x="8240967" y="1927829"/>
            <a:ext cx="96679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06895B-E096-04B1-30EB-212F2AFF38FC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6874988" y="1927827"/>
            <a:ext cx="290941" cy="2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5698F9B-C43C-23EA-C5ED-DB4DFE76078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5815185" y="2682829"/>
            <a:ext cx="1710384" cy="66581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278F500-F0D3-1D1E-C466-570F500391A0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rot="5400000">
            <a:off x="5162994" y="2696453"/>
            <a:ext cx="1710384" cy="63856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900D2F3-9AD4-665C-2FF9-7C36D51D3EF0}"/>
              </a:ext>
            </a:extLst>
          </p:cNvPr>
          <p:cNvSpPr/>
          <p:nvPr/>
        </p:nvSpPr>
        <p:spPr>
          <a:xfrm>
            <a:off x="1311160" y="1275659"/>
            <a:ext cx="1075037" cy="4654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Managers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99B14D-B54D-BDCA-ACEE-CFF7225092D0}"/>
              </a:ext>
            </a:extLst>
          </p:cNvPr>
          <p:cNvSpPr/>
          <p:nvPr/>
        </p:nvSpPr>
        <p:spPr>
          <a:xfrm>
            <a:off x="1311158" y="2005045"/>
            <a:ext cx="1075037" cy="4654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92F6D1-99B9-261E-A427-933A611650C2}"/>
              </a:ext>
            </a:extLst>
          </p:cNvPr>
          <p:cNvCxnSpPr>
            <a:cxnSpLocks/>
            <a:stCxn id="53" idx="0"/>
            <a:endCxn id="49" idx="2"/>
          </p:cNvCxnSpPr>
          <p:nvPr/>
        </p:nvCxnSpPr>
        <p:spPr>
          <a:xfrm flipV="1">
            <a:off x="1848677" y="1741096"/>
            <a:ext cx="2" cy="263949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772D2E1C-8856-B709-01CF-3A391A4451A3}"/>
              </a:ext>
            </a:extLst>
          </p:cNvPr>
          <p:cNvCxnSpPr>
            <a:cxnSpLocks/>
            <a:stCxn id="10" idx="0"/>
            <a:endCxn id="49" idx="3"/>
          </p:cNvCxnSpPr>
          <p:nvPr/>
        </p:nvCxnSpPr>
        <p:spPr>
          <a:xfrm rot="16200000" flipV="1">
            <a:off x="2749761" y="1144815"/>
            <a:ext cx="186729" cy="913855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55E3340C-8A4D-29A5-5A0C-170E40347EC9}"/>
              </a:ext>
            </a:extLst>
          </p:cNvPr>
          <p:cNvSpPr/>
          <p:nvPr/>
        </p:nvSpPr>
        <p:spPr>
          <a:xfrm>
            <a:off x="5100716" y="5250763"/>
            <a:ext cx="13716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 Configs</a:t>
            </a:r>
            <a:endParaRPr lang="en-US" sz="160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0EA3BDB1-F2A4-5C02-333F-366299C1662B}"/>
              </a:ext>
            </a:extLst>
          </p:cNvPr>
          <p:cNvCxnSpPr>
            <a:cxnSpLocks/>
            <a:stCxn id="10" idx="2"/>
            <a:endCxn id="96" idx="1"/>
          </p:cNvCxnSpPr>
          <p:nvPr/>
        </p:nvCxnSpPr>
        <p:spPr>
          <a:xfrm rot="16200000" flipH="1">
            <a:off x="2885933" y="2574663"/>
            <a:ext cx="2628902" cy="1800664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1A571AEA-B399-C4AC-3A18-2CA6BF7CEACD}"/>
              </a:ext>
            </a:extLst>
          </p:cNvPr>
          <p:cNvSpPr/>
          <p:nvPr/>
        </p:nvSpPr>
        <p:spPr>
          <a:xfrm>
            <a:off x="5100716" y="4560846"/>
            <a:ext cx="1196369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Contexts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3264145F-BEA8-B01C-6434-B36E905DE09F}"/>
              </a:ext>
            </a:extLst>
          </p:cNvPr>
          <p:cNvCxnSpPr>
            <a:cxnSpLocks/>
            <a:stCxn id="10" idx="2"/>
            <a:endCxn id="80" idx="2"/>
          </p:cNvCxnSpPr>
          <p:nvPr/>
        </p:nvCxnSpPr>
        <p:spPr>
          <a:xfrm rot="16200000" flipH="1">
            <a:off x="2769575" y="2691021"/>
            <a:ext cx="3547419" cy="2486464"/>
          </a:xfrm>
          <a:prstGeom prst="bentConnector3">
            <a:avLst>
              <a:gd name="adj1" fmla="val 106444"/>
            </a:avLst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ECD5B19-9ABD-FBE1-1881-23E52064E9EF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16200000" flipH="1">
            <a:off x="3724039" y="1736557"/>
            <a:ext cx="2857502" cy="3705476"/>
          </a:xfrm>
          <a:prstGeom prst="bentConnector3">
            <a:avLst>
              <a:gd name="adj1" fmla="val 105617"/>
            </a:avLst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D663D7A-E75A-A89B-C125-37C84B176016}"/>
              </a:ext>
            </a:extLst>
          </p:cNvPr>
          <p:cNvSpPr/>
          <p:nvPr/>
        </p:nvSpPr>
        <p:spPr>
          <a:xfrm>
            <a:off x="1311159" y="2734432"/>
            <a:ext cx="1075037" cy="4654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LLMs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9012971-918C-39E7-CE63-3FF569ECFDA2}"/>
              </a:ext>
            </a:extLst>
          </p:cNvPr>
          <p:cNvCxnSpPr>
            <a:cxnSpLocks/>
            <a:stCxn id="160" idx="0"/>
            <a:endCxn id="53" idx="2"/>
          </p:cNvCxnSpPr>
          <p:nvPr/>
        </p:nvCxnSpPr>
        <p:spPr>
          <a:xfrm flipH="1" flipV="1">
            <a:off x="1848677" y="2470482"/>
            <a:ext cx="1" cy="26395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26376437-534A-A16E-6711-D27AC44A27CC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 rot="10800000">
            <a:off x="3837571" y="1927827"/>
            <a:ext cx="1962381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34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402ADA-9BD3-F8A5-3A13-F439AF70C28F}"/>
              </a:ext>
            </a:extLst>
          </p:cNvPr>
          <p:cNvSpPr/>
          <p:nvPr/>
        </p:nvSpPr>
        <p:spPr>
          <a:xfrm>
            <a:off x="1324302" y="437981"/>
            <a:ext cx="9006472" cy="58169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GPT-Agents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A13DD8-1A1B-732F-88E4-101524D7E147}"/>
              </a:ext>
            </a:extLst>
          </p:cNvPr>
          <p:cNvSpPr/>
          <p:nvPr/>
        </p:nvSpPr>
        <p:spPr>
          <a:xfrm>
            <a:off x="9312051" y="5767188"/>
            <a:ext cx="848209" cy="3080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Manager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BBD062D-3932-D5F7-67F9-E142136EB013}"/>
              </a:ext>
            </a:extLst>
          </p:cNvPr>
          <p:cNvSpPr/>
          <p:nvPr/>
        </p:nvSpPr>
        <p:spPr>
          <a:xfrm>
            <a:off x="1906621" y="807396"/>
            <a:ext cx="6177064" cy="41896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Manager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C68876-D9A9-1F96-3F1C-C2BB988232F8}"/>
              </a:ext>
            </a:extLst>
          </p:cNvPr>
          <p:cNvSpPr/>
          <p:nvPr/>
        </p:nvSpPr>
        <p:spPr>
          <a:xfrm>
            <a:off x="6534696" y="3885677"/>
            <a:ext cx="13716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Knowledge</a:t>
            </a:r>
            <a:endParaRPr lang="en-US" sz="160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620ACD-B15B-EF14-FC31-87AEE3C1C82D}"/>
              </a:ext>
            </a:extLst>
          </p:cNvPr>
          <p:cNvSpPr/>
          <p:nvPr/>
        </p:nvSpPr>
        <p:spPr>
          <a:xfrm>
            <a:off x="6534696" y="1888186"/>
            <a:ext cx="1371600" cy="6406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Global Contexts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DD37A8C-A716-0782-2384-2753C896E362}"/>
              </a:ext>
            </a:extLst>
          </p:cNvPr>
          <p:cNvSpPr/>
          <p:nvPr/>
        </p:nvSpPr>
        <p:spPr>
          <a:xfrm>
            <a:off x="8978631" y="4716814"/>
            <a:ext cx="1181630" cy="3080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Manager Data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214C11B-A256-7176-4EFC-64EB301BEFA9}"/>
              </a:ext>
            </a:extLst>
          </p:cNvPr>
          <p:cNvSpPr/>
          <p:nvPr/>
        </p:nvSpPr>
        <p:spPr>
          <a:xfrm>
            <a:off x="2373479" y="1124349"/>
            <a:ext cx="2033151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F6F82E6-1B4D-6F20-5C4A-BAC5F1A60D25}"/>
              </a:ext>
            </a:extLst>
          </p:cNvPr>
          <p:cNvSpPr/>
          <p:nvPr/>
        </p:nvSpPr>
        <p:spPr>
          <a:xfrm>
            <a:off x="8978631" y="4226185"/>
            <a:ext cx="1181629" cy="308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 Data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DDE9D0C-B83B-B506-FF0C-EDC49D03A075}"/>
              </a:ext>
            </a:extLst>
          </p:cNvPr>
          <p:cNvSpPr/>
          <p:nvPr/>
        </p:nvSpPr>
        <p:spPr>
          <a:xfrm>
            <a:off x="2534866" y="1277253"/>
            <a:ext cx="770430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System prompts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C915C8B-9693-8987-029F-199D7C0DCE4A}"/>
              </a:ext>
            </a:extLst>
          </p:cNvPr>
          <p:cNvSpPr/>
          <p:nvPr/>
        </p:nvSpPr>
        <p:spPr>
          <a:xfrm>
            <a:off x="3517280" y="1277253"/>
            <a:ext cx="770430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Chat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history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F4E18B8-7282-664E-294A-1DC6271F5490}"/>
              </a:ext>
            </a:extLst>
          </p:cNvPr>
          <p:cNvSpPr/>
          <p:nvPr/>
        </p:nvSpPr>
        <p:spPr>
          <a:xfrm>
            <a:off x="2394714" y="2368209"/>
            <a:ext cx="2033151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9470EF6-B2B8-17B5-60F2-39024B4B359F}"/>
              </a:ext>
            </a:extLst>
          </p:cNvPr>
          <p:cNvSpPr/>
          <p:nvPr/>
        </p:nvSpPr>
        <p:spPr>
          <a:xfrm>
            <a:off x="2534866" y="2528878"/>
            <a:ext cx="770430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System prompts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BFEEC7A-4A15-DB6B-15C8-5F074E904B67}"/>
              </a:ext>
            </a:extLst>
          </p:cNvPr>
          <p:cNvSpPr/>
          <p:nvPr/>
        </p:nvSpPr>
        <p:spPr>
          <a:xfrm>
            <a:off x="3517280" y="2528878"/>
            <a:ext cx="770430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Chat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History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5FD6F14-F11F-8D87-FEE2-5494426F1A72}"/>
              </a:ext>
            </a:extLst>
          </p:cNvPr>
          <p:cNvSpPr/>
          <p:nvPr/>
        </p:nvSpPr>
        <p:spPr>
          <a:xfrm>
            <a:off x="2373479" y="3619834"/>
            <a:ext cx="2033151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1FED968-9E3F-7EAE-6E2E-84A4B4A9BCD2}"/>
              </a:ext>
            </a:extLst>
          </p:cNvPr>
          <p:cNvSpPr/>
          <p:nvPr/>
        </p:nvSpPr>
        <p:spPr>
          <a:xfrm>
            <a:off x="2534866" y="3797862"/>
            <a:ext cx="770430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System prompts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D16667A-49D0-712E-D96E-003D719DA2D4}"/>
              </a:ext>
            </a:extLst>
          </p:cNvPr>
          <p:cNvSpPr/>
          <p:nvPr/>
        </p:nvSpPr>
        <p:spPr>
          <a:xfrm>
            <a:off x="3517280" y="3797862"/>
            <a:ext cx="770430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Chat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History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F241573-1DFB-B4E8-A247-315E4818D5AC}"/>
              </a:ext>
            </a:extLst>
          </p:cNvPr>
          <p:cNvSpPr/>
          <p:nvPr/>
        </p:nvSpPr>
        <p:spPr>
          <a:xfrm>
            <a:off x="9312051" y="5276558"/>
            <a:ext cx="848209" cy="3080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58ECAB7D-063C-3497-99B4-5752BD3EE406}"/>
              </a:ext>
            </a:extLst>
          </p:cNvPr>
          <p:cNvCxnSpPr>
            <a:cxnSpLocks/>
            <a:stCxn id="77" idx="0"/>
            <a:endCxn id="76" idx="0"/>
          </p:cNvCxnSpPr>
          <p:nvPr/>
        </p:nvCxnSpPr>
        <p:spPr>
          <a:xfrm rot="16200000" flipV="1">
            <a:off x="4764823" y="-567488"/>
            <a:ext cx="610933" cy="4300415"/>
          </a:xfrm>
          <a:prstGeom prst="bentConnector3">
            <a:avLst>
              <a:gd name="adj1" fmla="val 143787"/>
            </a:avLst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E0F8D9DA-5181-2F80-AF0D-1A1C1C83DD97}"/>
              </a:ext>
            </a:extLst>
          </p:cNvPr>
          <p:cNvCxnSpPr>
            <a:cxnSpLocks/>
            <a:stCxn id="77" idx="1"/>
            <a:endCxn id="141" idx="0"/>
          </p:cNvCxnSpPr>
          <p:nvPr/>
        </p:nvCxnSpPr>
        <p:spPr>
          <a:xfrm rot="10800000" flipV="1">
            <a:off x="2920082" y="2208532"/>
            <a:ext cx="3614615" cy="320345"/>
          </a:xfrm>
          <a:prstGeom prst="bentConnector2">
            <a:avLst/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B610ECF4-E72B-70CD-6D29-99F74420E889}"/>
              </a:ext>
            </a:extLst>
          </p:cNvPr>
          <p:cNvCxnSpPr>
            <a:cxnSpLocks/>
            <a:stCxn id="77" idx="2"/>
            <a:endCxn id="144" idx="0"/>
          </p:cNvCxnSpPr>
          <p:nvPr/>
        </p:nvCxnSpPr>
        <p:spPr>
          <a:xfrm rot="5400000">
            <a:off x="4435798" y="1013163"/>
            <a:ext cx="1268983" cy="4300415"/>
          </a:xfrm>
          <a:prstGeom prst="bentConnector3">
            <a:avLst>
              <a:gd name="adj1" fmla="val 74530"/>
            </a:avLst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0FE27888-A62C-8AE2-B24B-F57490930192}"/>
              </a:ext>
            </a:extLst>
          </p:cNvPr>
          <p:cNvCxnSpPr>
            <a:cxnSpLocks/>
            <a:stCxn id="77" idx="1"/>
            <a:endCxn id="142" idx="0"/>
          </p:cNvCxnSpPr>
          <p:nvPr/>
        </p:nvCxnSpPr>
        <p:spPr>
          <a:xfrm rot="10800000" flipV="1">
            <a:off x="3902496" y="2208532"/>
            <a:ext cx="2632201" cy="320345"/>
          </a:xfrm>
          <a:prstGeom prst="bentConnector2">
            <a:avLst/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D88E1486-A9EA-09B1-DB52-912EF09BB8E6}"/>
              </a:ext>
            </a:extLst>
          </p:cNvPr>
          <p:cNvCxnSpPr>
            <a:cxnSpLocks/>
            <a:stCxn id="77" idx="2"/>
            <a:endCxn id="145" idx="0"/>
          </p:cNvCxnSpPr>
          <p:nvPr/>
        </p:nvCxnSpPr>
        <p:spPr>
          <a:xfrm rot="5400000">
            <a:off x="4927005" y="1504370"/>
            <a:ext cx="1268983" cy="3318001"/>
          </a:xfrm>
          <a:prstGeom prst="bentConnector3">
            <a:avLst>
              <a:gd name="adj1" fmla="val 74530"/>
            </a:avLst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EBF495D6-F8BE-408D-9041-EF68C7867D46}"/>
              </a:ext>
            </a:extLst>
          </p:cNvPr>
          <p:cNvCxnSpPr>
            <a:cxnSpLocks/>
            <a:stCxn id="77" idx="0"/>
            <a:endCxn id="139" idx="0"/>
          </p:cNvCxnSpPr>
          <p:nvPr/>
        </p:nvCxnSpPr>
        <p:spPr>
          <a:xfrm rot="16200000" flipV="1">
            <a:off x="5256030" y="-76281"/>
            <a:ext cx="610933" cy="3318001"/>
          </a:xfrm>
          <a:prstGeom prst="bentConnector3">
            <a:avLst>
              <a:gd name="adj1" fmla="val 143787"/>
            </a:avLst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05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tx1"/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6F7B162B07694884B94D9AD7D97ACF" ma:contentTypeVersion="15" ma:contentTypeDescription="Create a new document." ma:contentTypeScope="" ma:versionID="56f81f289c4e00ad7a8b22dec280326c">
  <xsd:schema xmlns:xsd="http://www.w3.org/2001/XMLSchema" xmlns:xs="http://www.w3.org/2001/XMLSchema" xmlns:p="http://schemas.microsoft.com/office/2006/metadata/properties" xmlns:ns3="b30b12b3-ca23-4be9-98ca-c91179d08b65" xmlns:ns4="b9c0df90-6177-490c-b060-567d6533c817" targetNamespace="http://schemas.microsoft.com/office/2006/metadata/properties" ma:root="true" ma:fieldsID="5474b5124c2ca66b81f58295efd10c62" ns3:_="" ns4:_="">
    <xsd:import namespace="b30b12b3-ca23-4be9-98ca-c91179d08b65"/>
    <xsd:import namespace="b9c0df90-6177-490c-b060-567d6533c8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b12b3-ca23-4be9-98ca-c91179d08b6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0df90-6177-490c-b060-567d6533c8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9c0df90-6177-490c-b060-567d6533c817" xsi:nil="true"/>
  </documentManagement>
</p:properties>
</file>

<file path=customXml/itemProps1.xml><?xml version="1.0" encoding="utf-8"?>
<ds:datastoreItem xmlns:ds="http://schemas.openxmlformats.org/officeDocument/2006/customXml" ds:itemID="{90A6EFBB-6A09-4ABE-8852-420C09CBC8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b12b3-ca23-4be9-98ca-c91179d08b65"/>
    <ds:schemaRef ds:uri="b9c0df90-6177-490c-b060-567d6533c8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A9A6AE-A2D2-4466-B053-FEAA2AECCD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88BE9C-0C90-420C-9DA9-636C0435E5D7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b30b12b3-ca23-4be9-98ca-c91179d08b65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9c0df90-6177-490c-b060-567d6533c817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54</Words>
  <Application>Microsoft Office PowerPoint</Application>
  <PresentationFormat>Widescreen</PresentationFormat>
  <Paragraphs>39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LXGW WenKai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 Zehan</dc:creator>
  <cp:lastModifiedBy>Yu, Zehan</cp:lastModifiedBy>
  <cp:revision>126</cp:revision>
  <dcterms:created xsi:type="dcterms:W3CDTF">2023-07-20T13:10:26Z</dcterms:created>
  <dcterms:modified xsi:type="dcterms:W3CDTF">2023-07-21T11:40:33Z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0x010100BE6F7B162B07694884B94D9AD7D97ACF</vt:lpwstr>
  </property>
</Properties>
</file>