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FA621-A9EC-49AE-9150-8878CB3EDBD2}" v="3" dt="2023-07-20T13:15:05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E57F-E3DF-A005-2CC7-C1033EF0F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87885-3517-FD05-291D-14A01B3E6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B9FB-CD65-0A0C-C5D2-4E7B3684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3F17A-EC73-9159-8357-ABA131C8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DC023-B5E7-25F5-4062-71A2ACEE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1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9E19-BA2C-F23A-A140-25EFD91F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61CB3-AAFB-82BF-DA71-011E54513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D50E1-E2B2-3AC6-6787-4D111BDC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1B6F4-7291-6082-104C-3853714B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B4B0D-3FB2-BCA7-CC14-B91C5815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6533E-D138-33C0-E27F-CBA59FDD1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3C390-DC83-695D-3F63-99816CB27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2149-D727-9C66-36F3-1F8468C7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11ACE-3B0F-CC55-AADB-32ABDED4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ABC34-56F8-8BD3-03CD-E4303753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8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05F2-CB36-6BE1-EE84-45CE532D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A1F64-5BCF-852D-F0C2-0803B3BF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6C96-4C83-678E-4162-313D0E4A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FF5A-AF0A-A763-7000-562F62AB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712FF-3475-75EF-9623-36E28638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7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DA74-3E14-51A3-11FB-6AA2C678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7B315-E04B-B56E-12C9-5FE8F120E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FFFF-1BE7-F90B-6E6B-64DE5FA9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C9AF6-02C6-957E-28BE-4D60D4C1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BDFCB-C746-9E03-127F-3BFE088B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2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7C1B-93E1-5730-E8C1-903D4734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B70B-9DE7-B1F4-5177-A60F5E068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0C5DB-3DBC-2F6B-388F-9CE3026FB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AC4EC-32B7-05A3-062A-2B4ADEE3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2FB7B-AE6C-5B18-4971-62F60B68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2875D-7211-4E64-32FF-F8F2F738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A735-EA09-FC04-D0FA-0460ACE5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4DB13-E6F0-A448-2612-672C0F78C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8C2D0-D3A9-162C-F986-D98C85E45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CDCED-3448-A6F8-3D1F-7A11CA305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94CBF-6970-6870-68F1-6C7067966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C5DCF-27EC-9A12-92A5-B5A92CE4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B2CA7-B726-A243-8AB3-3F9BE444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617B4-0924-4BFA-C528-47555C7F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1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6147-0213-8050-12E4-FE3A3AC2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08A64-04AA-0A6B-1832-B506CCAF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93714-5F34-D9D5-2C5C-E90BBD05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C3F4B-1BAB-093B-D44A-AE458766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0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30711-E603-2B38-6C58-89B97A99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B5D81-A73B-75B9-BEB9-50D8266B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70859-040F-3269-BD7C-5D13E8AC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0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254F-48BB-C061-E436-3FA568AF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8302-F9D3-1ACD-47C4-1F87DDBC4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2E5E0-0A84-ADFC-7262-68EF3249D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4EC10-D458-52A9-B4AA-C8F239DB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E0A28-6850-6270-487F-112E60EF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A7EBD-E90A-500F-D10D-684FC02E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4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1259-7166-2298-ED03-08BA3113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0D381-1F12-2A26-E85E-00457D6D9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59943-4F75-B39C-D586-D547D7645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0F9F8-A5D7-F597-2D6E-AA99E6C2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F118-0C7E-4BDD-BBA0-7F61C0FBD2C0}" type="datetimeFigureOut">
              <a:rPr lang="en-US" smtClean="0"/>
              <a:t>07/20/2023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07687-4FA0-8F52-E77F-280E30CB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25BF8-CE51-3F6D-2F20-117D5E33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3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4A0D7-40B6-87B3-53B7-86883B6F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4CE78-1863-C9BB-23A4-A2000A886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C5A95-9A8E-E5A7-FCD2-298C0E805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5F118-0C7E-4BDD-BBA0-7F61C0FBD2C0}" type="datetimeFigureOut">
              <a:rPr lang="en-US" smtClean="0"/>
              <a:t>07/20/2023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3E53-71FA-2BDC-61E9-C5D70DBEF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BE02-4A4B-E0C1-2D07-2884EF781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78F2D-BEA2-4733-8B8E-97795BEA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2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10BAE0-DF2F-596C-285E-AEF14F4F2DAA}"/>
              </a:ext>
            </a:extLst>
          </p:cNvPr>
          <p:cNvSpPr/>
          <p:nvPr/>
        </p:nvSpPr>
        <p:spPr>
          <a:xfrm>
            <a:off x="6215447" y="1655804"/>
            <a:ext cx="4839733" cy="3286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GPT-</a:t>
            </a:r>
            <a:r>
              <a:rPr lang="en-US" dirty="0" err="1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WebUI</a:t>
            </a:r>
            <a:endParaRPr lang="en-US" dirty="0">
              <a:solidFill>
                <a:schemeClr val="tx1"/>
              </a:solidFill>
              <a:latin typeface="LXGW WenKai" panose="02020500000000000000" pitchFamily="18" charset="-120"/>
              <a:ea typeface="LXGW WenKai" panose="02020500000000000000" pitchFamily="18" charset="-12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7AFFD-02EA-55C9-3130-364189EAE9BD}"/>
              </a:ext>
            </a:extLst>
          </p:cNvPr>
          <p:cNvSpPr/>
          <p:nvPr/>
        </p:nvSpPr>
        <p:spPr>
          <a:xfrm>
            <a:off x="8717120" y="2656703"/>
            <a:ext cx="2117125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Vue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659578-CF78-BB7C-E460-38ADFE97CC4D}"/>
              </a:ext>
            </a:extLst>
          </p:cNvPr>
          <p:cNvSpPr/>
          <p:nvPr/>
        </p:nvSpPr>
        <p:spPr>
          <a:xfrm>
            <a:off x="6322540" y="2656703"/>
            <a:ext cx="2117125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Flask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EFFECB-9FD4-0BB7-95C1-A18D6CADACAA}"/>
              </a:ext>
            </a:extLst>
          </p:cNvPr>
          <p:cNvSpPr/>
          <p:nvPr/>
        </p:nvSpPr>
        <p:spPr>
          <a:xfrm>
            <a:off x="988539" y="1655804"/>
            <a:ext cx="4839733" cy="3286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>
                <a:solidFill>
                  <a:schemeClr val="tx1"/>
                </a:solidFill>
                <a:latin typeface="LXGW WenKai" panose="02020500000000000000" pitchFamily="18" charset="-120"/>
                <a:ea typeface="LXGW WenKai" panose="02020500000000000000" pitchFamily="18" charset="-120"/>
              </a:rPr>
              <a:t>GPT-Agents</a:t>
            </a:r>
          </a:p>
        </p:txBody>
      </p:sp>
    </p:spTree>
    <p:extLst>
      <p:ext uri="{BB962C8B-B14F-4D97-AF65-F5344CB8AC3E}">
        <p14:creationId xmlns:p14="http://schemas.microsoft.com/office/powerpoint/2010/main" val="209734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6F7B162B07694884B94D9AD7D97ACF" ma:contentTypeVersion="15" ma:contentTypeDescription="Create a new document." ma:contentTypeScope="" ma:versionID="56f81f289c4e00ad7a8b22dec280326c">
  <xsd:schema xmlns:xsd="http://www.w3.org/2001/XMLSchema" xmlns:xs="http://www.w3.org/2001/XMLSchema" xmlns:p="http://schemas.microsoft.com/office/2006/metadata/properties" xmlns:ns3="b30b12b3-ca23-4be9-98ca-c91179d08b65" xmlns:ns4="b9c0df90-6177-490c-b060-567d6533c817" targetNamespace="http://schemas.microsoft.com/office/2006/metadata/properties" ma:root="true" ma:fieldsID="5474b5124c2ca66b81f58295efd10c62" ns3:_="" ns4:_="">
    <xsd:import namespace="b30b12b3-ca23-4be9-98ca-c91179d08b65"/>
    <xsd:import namespace="b9c0df90-6177-490c-b060-567d6533c8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b12b3-ca23-4be9-98ca-c91179d08b6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0df90-6177-490c-b060-567d6533c8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9c0df90-6177-490c-b060-567d6533c817" xsi:nil="true"/>
  </documentManagement>
</p:properties>
</file>

<file path=customXml/itemProps1.xml><?xml version="1.0" encoding="utf-8"?>
<ds:datastoreItem xmlns:ds="http://schemas.openxmlformats.org/officeDocument/2006/customXml" ds:itemID="{90A6EFBB-6A09-4ABE-8852-420C09CBC8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b12b3-ca23-4be9-98ca-c91179d08b65"/>
    <ds:schemaRef ds:uri="b9c0df90-6177-490c-b060-567d6533c8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A9A6AE-A2D2-4466-B053-FEAA2AECCD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88BE9C-0C90-420C-9DA9-636C0435E5D7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b30b12b3-ca23-4be9-98ca-c91179d08b65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9c0df90-6177-490c-b060-567d6533c817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LXGW WenKai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 Zehan</dc:creator>
  <cp:lastModifiedBy>Yu, Zehan</cp:lastModifiedBy>
  <cp:revision>2</cp:revision>
  <dcterms:created xsi:type="dcterms:W3CDTF">2023-07-20T13:10:26Z</dcterms:created>
  <dcterms:modified xsi:type="dcterms:W3CDTF">2023-07-20T13:18:56Z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0x010100BE6F7B162B07694884B94D9AD7D97ACF</vt:lpwstr>
  </property>
</Properties>
</file>