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2D1"/>
    <a:srgbClr val="F9D3B9"/>
    <a:srgbClr val="F7C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FA621-A9EC-49AE-9150-8878CB3EDBD2}" v="3" dt="2023-07-20T13:15:05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0628" autoAdjust="0"/>
  </p:normalViewPr>
  <p:slideViewPr>
    <p:cSldViewPr snapToGrid="0">
      <p:cViewPr varScale="1">
        <p:scale>
          <a:sx n="114" d="100"/>
          <a:sy n="114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64836-4BF9-4E6C-A54C-E76D3002B5D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CB0D-FD8F-437B-8EA1-4310BDC2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of GPT-</a:t>
            </a:r>
            <a:r>
              <a:rPr lang="en-US" dirty="0" err="1"/>
              <a:t>WebUI</a:t>
            </a:r>
            <a:r>
              <a:rPr lang="en-US" dirty="0"/>
              <a:t> + GPT-Agents + MongoDB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CB0D-FD8F-437B-8EA1-4310BDC2B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E57F-E3DF-A005-2CC7-C1033EF0F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87885-3517-FD05-291D-14A01B3E6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B9FB-CD65-0A0C-C5D2-4E7B3684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3F17A-EC73-9159-8357-ABA131C8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DC023-B5E7-25F5-4062-71A2ACEE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9E19-BA2C-F23A-A140-25EFD91F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61CB3-AAFB-82BF-DA71-011E54513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D50E1-E2B2-3AC6-6787-4D111BDC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B6F4-7291-6082-104C-3853714B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4B0D-3FB2-BCA7-CC14-B91C5815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6533E-D138-33C0-E27F-CBA59FDD1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3C390-DC83-695D-3F63-99816CB27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2149-D727-9C66-36F3-1F8468C7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1ACE-3B0F-CC55-AADB-32ABDED4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ABC34-56F8-8BD3-03CD-E430375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05F2-CB36-6BE1-EE84-45CE532D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1F64-5BCF-852D-F0C2-0803B3BF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6C96-4C83-678E-4162-313D0E4A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FF5A-AF0A-A763-7000-562F62AB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12FF-3475-75EF-9623-36E28638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DA74-3E14-51A3-11FB-6AA2C678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B315-E04B-B56E-12C9-5FE8F120E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FFFF-1BE7-F90B-6E6B-64DE5FA9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9AF6-02C6-957E-28BE-4D60D4C1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DFCB-C746-9E03-127F-3BFE088B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2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7C1B-93E1-5730-E8C1-903D4734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B70B-9DE7-B1F4-5177-A60F5E068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0C5DB-3DBC-2F6B-388F-9CE3026FB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C4EC-32B7-05A3-062A-2B4ADEE3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2FB7B-AE6C-5B18-4971-62F60B68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2875D-7211-4E64-32FF-F8F2F73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A735-EA09-FC04-D0FA-0460ACE5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4DB13-E6F0-A448-2612-672C0F78C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8C2D0-D3A9-162C-F986-D98C85E45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CDCED-3448-A6F8-3D1F-7A11CA305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4CBF-6970-6870-68F1-6C7067966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C5DCF-27EC-9A12-92A5-B5A92CE4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B2CA7-B726-A243-8AB3-3F9BE44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617B4-0924-4BFA-C528-47555C7F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6147-0213-8050-12E4-FE3A3AC2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08A64-04AA-0A6B-1832-B506CCAF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93714-5F34-D9D5-2C5C-E90BBD05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F4B-1BAB-093B-D44A-AE458766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30711-E603-2B38-6C58-89B97A99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B5D81-A73B-75B9-BEB9-50D8266B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0859-040F-3269-BD7C-5D13E8A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254F-48BB-C061-E436-3FA568AF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8302-F9D3-1ACD-47C4-1F87DDBC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E5E0-0A84-ADFC-7262-68EF3249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4EC10-D458-52A9-B4AA-C8F239DB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E0A28-6850-6270-487F-112E60EF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A7EBD-E90A-500F-D10D-684FC02E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1259-7166-2298-ED03-08BA3113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0D381-1F12-2A26-E85E-00457D6D9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9943-4F75-B39C-D586-D547D7645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F9F8-A5D7-F597-2D6E-AA99E6C2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07687-4FA0-8F52-E77F-280E30CB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5BF8-CE51-3F6D-2F20-117D5E33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4A0D7-40B6-87B3-53B7-86883B6F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CE78-1863-C9BB-23A4-A2000A886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5A95-9A8E-E5A7-FCD2-298C0E805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3E53-71FA-2BDC-61E9-C5D70DBEF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BE02-4A4B-E0C1-2D07-2884EF781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2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10BAE0-DF2F-596C-285E-AEF14F4F2DAA}"/>
              </a:ext>
            </a:extLst>
          </p:cNvPr>
          <p:cNvSpPr/>
          <p:nvPr/>
        </p:nvSpPr>
        <p:spPr>
          <a:xfrm>
            <a:off x="5391151" y="983830"/>
            <a:ext cx="3519813" cy="1404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</a:t>
            </a:r>
            <a:r>
              <a:rPr lang="en-US" sz="1600" b="1" dirty="0" err="1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WebUI</a:t>
            </a:r>
            <a:endParaRPr lang="en-US" sz="1600" b="1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7AFFD-02EA-55C9-3130-364189EAE9BD}"/>
              </a:ext>
            </a:extLst>
          </p:cNvPr>
          <p:cNvSpPr/>
          <p:nvPr/>
        </p:nvSpPr>
        <p:spPr>
          <a:xfrm>
            <a:off x="7518836" y="1401332"/>
            <a:ext cx="1080000" cy="465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Vue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659578-CF78-BB7C-E460-38ADFE97CC4D}"/>
              </a:ext>
            </a:extLst>
          </p:cNvPr>
          <p:cNvSpPr/>
          <p:nvPr/>
        </p:nvSpPr>
        <p:spPr>
          <a:xfrm>
            <a:off x="5721551" y="1397608"/>
            <a:ext cx="1080000" cy="465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Flask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EFFECB-9FD4-0BB7-95C1-A18D6CADACAA}"/>
              </a:ext>
            </a:extLst>
          </p:cNvPr>
          <p:cNvSpPr/>
          <p:nvPr/>
        </p:nvSpPr>
        <p:spPr>
          <a:xfrm>
            <a:off x="5391150" y="2907149"/>
            <a:ext cx="3519801" cy="13520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Reactors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4CDCD-7EDE-2E5C-79B4-30ED22B0FA59}"/>
              </a:ext>
            </a:extLst>
          </p:cNvPr>
          <p:cNvSpPr/>
          <p:nvPr/>
        </p:nvSpPr>
        <p:spPr>
          <a:xfrm>
            <a:off x="1048847" y="983830"/>
            <a:ext cx="3445879" cy="2576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MongoDB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EA8CC-D42E-95BE-5265-A530140CBE59}"/>
              </a:ext>
            </a:extLst>
          </p:cNvPr>
          <p:cNvSpPr/>
          <p:nvPr/>
        </p:nvSpPr>
        <p:spPr>
          <a:xfrm>
            <a:off x="9259320" y="1323045"/>
            <a:ext cx="1257285" cy="622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User Input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898761-6631-B050-B40B-4BCE784A5AA0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8598836" y="1634051"/>
            <a:ext cx="660484" cy="4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6895B-E096-04B1-30EB-212F2AFF38FC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6801551" y="1630327"/>
            <a:ext cx="717285" cy="3724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DDDA220-E70A-3BF9-3E9A-236405248724}"/>
              </a:ext>
            </a:extLst>
          </p:cNvPr>
          <p:cNvSpPr txBox="1"/>
          <p:nvPr/>
        </p:nvSpPr>
        <p:spPr>
          <a:xfrm>
            <a:off x="5451466" y="323758"/>
            <a:ext cx="1620169" cy="4531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lIns="72000" tIns="72000" rIns="72000" bIns="72000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python </a:t>
            </a:r>
            <a:r>
              <a:rPr lang="en-US" altLang="zh-CN" sz="1000" dirty="0">
                <a:solidFill>
                  <a:schemeClr val="accent6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./backend/app.py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http://localhost: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5000</a:t>
            </a:r>
            <a:endParaRPr lang="zh-CN" altLang="en-US" sz="1000" dirty="0">
              <a:solidFill>
                <a:srgbClr val="00B0F0"/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6BEB6F2-52D1-30C4-ADEC-0530FBECB57D}"/>
              </a:ext>
            </a:extLst>
          </p:cNvPr>
          <p:cNvSpPr txBox="1"/>
          <p:nvPr/>
        </p:nvSpPr>
        <p:spPr>
          <a:xfrm>
            <a:off x="7244316" y="337259"/>
            <a:ext cx="1620168" cy="4531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npm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run dev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http://localhost: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5173</a:t>
            </a:r>
            <a:endParaRPr lang="zh-CN" altLang="en-US" sz="1000" dirty="0">
              <a:solidFill>
                <a:srgbClr val="00B0F0"/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D9CF517-37F3-3837-FCFB-570C72192FB2}"/>
              </a:ext>
            </a:extLst>
          </p:cNvPr>
          <p:cNvSpPr txBox="1"/>
          <p:nvPr/>
        </p:nvSpPr>
        <p:spPr>
          <a:xfrm>
            <a:off x="1160200" y="3806012"/>
            <a:ext cx="3223172" cy="4531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lIns="72000" tIns="72000" rIns="72000" bIns="72000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mongod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–</a:t>
            </a:r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dbpath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</a:t>
            </a:r>
            <a:r>
              <a:rPr lang="en-US" altLang="zh-CN" sz="1000" dirty="0">
                <a:solidFill>
                  <a:schemeClr val="accent6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“./backend/database/” 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–port 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27027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mongodb://localhost: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27027</a:t>
            </a:r>
            <a:endParaRPr lang="zh-CN" altLang="en-US" sz="1000" dirty="0">
              <a:solidFill>
                <a:srgbClr val="00B0F0"/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cxnSp>
        <p:nvCxnSpPr>
          <p:cNvPr id="66" name="Straight Arrow Connector 14">
            <a:extLst>
              <a:ext uri="{FF2B5EF4-FFF2-40B4-BE49-F238E27FC236}">
                <a16:creationId xmlns:a16="http://schemas.microsoft.com/office/drawing/2014/main" id="{F4577113-332D-6B62-C6B6-B8C28E909FD2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>
          <a:xfrm flipV="1">
            <a:off x="6261551" y="776941"/>
            <a:ext cx="0" cy="620667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4">
            <a:extLst>
              <a:ext uri="{FF2B5EF4-FFF2-40B4-BE49-F238E27FC236}">
                <a16:creationId xmlns:a16="http://schemas.microsoft.com/office/drawing/2014/main" id="{C24416BE-D92F-C784-FD2E-3583A17E5742}"/>
              </a:ext>
            </a:extLst>
          </p:cNvPr>
          <p:cNvCxnSpPr>
            <a:cxnSpLocks/>
            <a:stCxn id="5" idx="0"/>
            <a:endCxn id="36" idx="2"/>
          </p:cNvCxnSpPr>
          <p:nvPr/>
        </p:nvCxnSpPr>
        <p:spPr>
          <a:xfrm flipH="1" flipV="1">
            <a:off x="8054400" y="790442"/>
            <a:ext cx="4436" cy="61089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4">
            <a:extLst>
              <a:ext uri="{FF2B5EF4-FFF2-40B4-BE49-F238E27FC236}">
                <a16:creationId xmlns:a16="http://schemas.microsoft.com/office/drawing/2014/main" id="{AF8DCE8D-B5E1-CE0B-8B13-9B515C402769}"/>
              </a:ext>
            </a:extLst>
          </p:cNvPr>
          <p:cNvCxnSpPr>
            <a:cxnSpLocks/>
            <a:stCxn id="65" idx="0"/>
            <a:endCxn id="3" idx="2"/>
          </p:cNvCxnSpPr>
          <p:nvPr/>
        </p:nvCxnSpPr>
        <p:spPr>
          <a:xfrm flipV="1">
            <a:off x="2771786" y="3560282"/>
            <a:ext cx="1" cy="24573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4">
            <a:extLst>
              <a:ext uri="{FF2B5EF4-FFF2-40B4-BE49-F238E27FC236}">
                <a16:creationId xmlns:a16="http://schemas.microsoft.com/office/drawing/2014/main" id="{421EA74A-CD49-C8AF-075B-075208BE8FD8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flipH="1" flipV="1">
            <a:off x="6261551" y="1863045"/>
            <a:ext cx="1" cy="141179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162">
            <a:extLst>
              <a:ext uri="{FF2B5EF4-FFF2-40B4-BE49-F238E27FC236}">
                <a16:creationId xmlns:a16="http://schemas.microsoft.com/office/drawing/2014/main" id="{979BC091-250B-EB57-4A75-0FAE04EE1742}"/>
              </a:ext>
            </a:extLst>
          </p:cNvPr>
          <p:cNvCxnSpPr>
            <a:cxnSpLocks/>
            <a:stCxn id="16" idx="1"/>
            <a:endCxn id="31" idx="3"/>
          </p:cNvCxnSpPr>
          <p:nvPr/>
        </p:nvCxnSpPr>
        <p:spPr>
          <a:xfrm rot="10800000">
            <a:off x="4045848" y="2587838"/>
            <a:ext cx="1675704" cy="91971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BD2BC47-DB9F-F3D2-D581-9FE3C57A24E4}"/>
              </a:ext>
            </a:extLst>
          </p:cNvPr>
          <p:cNvSpPr/>
          <p:nvPr/>
        </p:nvSpPr>
        <p:spPr>
          <a:xfrm>
            <a:off x="1302183" y="1264054"/>
            <a:ext cx="2684834" cy="526339"/>
          </a:xfrm>
          <a:prstGeom prst="roundRect">
            <a:avLst>
              <a:gd name="adj" fmla="val 7426"/>
            </a:avLst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5726808-4A53-097D-B5EB-644A32A8073B}"/>
              </a:ext>
            </a:extLst>
          </p:cNvPr>
          <p:cNvSpPr/>
          <p:nvPr/>
        </p:nvSpPr>
        <p:spPr>
          <a:xfrm>
            <a:off x="1302183" y="2068575"/>
            <a:ext cx="2743665" cy="1038524"/>
          </a:xfrm>
          <a:prstGeom prst="roundRect">
            <a:avLst>
              <a:gd name="adj" fmla="val 8237"/>
            </a:avLst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4A4FE-1E8D-F949-D9CD-B3B0E98A42D0}"/>
              </a:ext>
            </a:extLst>
          </p:cNvPr>
          <p:cNvSpPr/>
          <p:nvPr/>
        </p:nvSpPr>
        <p:spPr>
          <a:xfrm>
            <a:off x="2715560" y="2638755"/>
            <a:ext cx="1196369" cy="357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Knowledge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E3340C-8A4D-29A5-5A0C-170E40347EC9}"/>
              </a:ext>
            </a:extLst>
          </p:cNvPr>
          <p:cNvSpPr/>
          <p:nvPr/>
        </p:nvSpPr>
        <p:spPr>
          <a:xfrm>
            <a:off x="1386448" y="2306273"/>
            <a:ext cx="1196369" cy="5263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 Configs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A571AEA-B399-C4AC-3A18-2CA6BF7CEACD}"/>
              </a:ext>
            </a:extLst>
          </p:cNvPr>
          <p:cNvSpPr/>
          <p:nvPr/>
        </p:nvSpPr>
        <p:spPr>
          <a:xfrm>
            <a:off x="2714812" y="2183998"/>
            <a:ext cx="1196369" cy="357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Contexts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06EAC-7DC2-FFAD-F565-90F93EC55137}"/>
              </a:ext>
            </a:extLst>
          </p:cNvPr>
          <p:cNvSpPr/>
          <p:nvPr/>
        </p:nvSpPr>
        <p:spPr>
          <a:xfrm>
            <a:off x="1386448" y="1351686"/>
            <a:ext cx="1196369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UI Configs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C41078-AFAF-45AD-5CA5-28463EEE9024}"/>
              </a:ext>
            </a:extLst>
          </p:cNvPr>
          <p:cNvSpPr/>
          <p:nvPr/>
        </p:nvSpPr>
        <p:spPr>
          <a:xfrm>
            <a:off x="2714812" y="1351686"/>
            <a:ext cx="1197864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Messages</a:t>
            </a:r>
          </a:p>
        </p:txBody>
      </p:sp>
      <p:cxnSp>
        <p:nvCxnSpPr>
          <p:cNvPr id="34" name="Connector: Elbow 162">
            <a:extLst>
              <a:ext uri="{FF2B5EF4-FFF2-40B4-BE49-F238E27FC236}">
                <a16:creationId xmlns:a16="http://schemas.microsoft.com/office/drawing/2014/main" id="{F1F077E2-953D-059B-1561-459E974F0C35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rot="10800000">
            <a:off x="3987017" y="1527225"/>
            <a:ext cx="1734534" cy="10310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8802EFC9-F714-C822-EAE5-DBECC6774615}"/>
              </a:ext>
            </a:extLst>
          </p:cNvPr>
          <p:cNvSpPr/>
          <p:nvPr/>
        </p:nvSpPr>
        <p:spPr>
          <a:xfrm>
            <a:off x="5721552" y="3274835"/>
            <a:ext cx="1080000" cy="465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Flask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2F1360A-182D-A555-1FF2-284CBF3EACCE}"/>
              </a:ext>
            </a:extLst>
          </p:cNvPr>
          <p:cNvSpPr/>
          <p:nvPr/>
        </p:nvSpPr>
        <p:spPr>
          <a:xfrm>
            <a:off x="7576314" y="3039908"/>
            <a:ext cx="897196" cy="364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LLMs</a:t>
            </a:r>
          </a:p>
        </p:txBody>
      </p:sp>
      <p:cxnSp>
        <p:nvCxnSpPr>
          <p:cNvPr id="28" name="Connector: Elbow 162">
            <a:extLst>
              <a:ext uri="{FF2B5EF4-FFF2-40B4-BE49-F238E27FC236}">
                <a16:creationId xmlns:a16="http://schemas.microsoft.com/office/drawing/2014/main" id="{1C2AA5DB-93CF-CFBA-5387-FEAE7B238D15}"/>
              </a:ext>
            </a:extLst>
          </p:cNvPr>
          <p:cNvCxnSpPr>
            <a:cxnSpLocks/>
            <a:stCxn id="26" idx="1"/>
            <a:endCxn id="16" idx="3"/>
          </p:cNvCxnSpPr>
          <p:nvPr/>
        </p:nvCxnSpPr>
        <p:spPr>
          <a:xfrm rot="10800000" flipV="1">
            <a:off x="6801552" y="3221908"/>
            <a:ext cx="774762" cy="28564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7">
            <a:extLst>
              <a:ext uri="{FF2B5EF4-FFF2-40B4-BE49-F238E27FC236}">
                <a16:creationId xmlns:a16="http://schemas.microsoft.com/office/drawing/2014/main" id="{E3013295-9E6D-2D57-A962-EC15F65154E9}"/>
              </a:ext>
            </a:extLst>
          </p:cNvPr>
          <p:cNvSpPr/>
          <p:nvPr/>
        </p:nvSpPr>
        <p:spPr>
          <a:xfrm>
            <a:off x="7576314" y="3577916"/>
            <a:ext cx="897196" cy="364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Tools</a:t>
            </a:r>
          </a:p>
        </p:txBody>
      </p:sp>
      <p:cxnSp>
        <p:nvCxnSpPr>
          <p:cNvPr id="41" name="Connector: Elbow 162">
            <a:extLst>
              <a:ext uri="{FF2B5EF4-FFF2-40B4-BE49-F238E27FC236}">
                <a16:creationId xmlns:a16="http://schemas.microsoft.com/office/drawing/2014/main" id="{23383888-A16B-0A7F-68C7-D9ADC7842E52}"/>
              </a:ext>
            </a:extLst>
          </p:cNvPr>
          <p:cNvCxnSpPr>
            <a:cxnSpLocks/>
            <a:stCxn id="38" idx="1"/>
            <a:endCxn id="16" idx="3"/>
          </p:cNvCxnSpPr>
          <p:nvPr/>
        </p:nvCxnSpPr>
        <p:spPr>
          <a:xfrm rot="10800000">
            <a:off x="6801552" y="3507555"/>
            <a:ext cx="774762" cy="2523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CA8B0DD-0612-E390-F51B-257F1B3F47FF}"/>
              </a:ext>
            </a:extLst>
          </p:cNvPr>
          <p:cNvSpPr txBox="1"/>
          <p:nvPr/>
        </p:nvSpPr>
        <p:spPr>
          <a:xfrm>
            <a:off x="5994139" y="4433202"/>
            <a:ext cx="2389611" cy="4531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Reactors could be any entities that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generate </a:t>
            </a:r>
            <a:r>
              <a:rPr lang="en-US" altLang="zh-CN" sz="1000" dirty="0" err="1">
                <a:latin typeface="LXGW WenKai Mono" panose="02020509000000000000" pitchFamily="49" charset="-122"/>
                <a:ea typeface="LXGW WenKai Mono" panose="02020509000000000000" pitchFamily="49" charset="-122"/>
              </a:rPr>
              <a:t>infomration</a:t>
            </a:r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 or do actions</a:t>
            </a:r>
            <a:endParaRPr lang="zh-CN" altLang="en-US" sz="1000" dirty="0"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34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tx1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6F7B162B07694884B94D9AD7D97ACF" ma:contentTypeVersion="15" ma:contentTypeDescription="Create a new document." ma:contentTypeScope="" ma:versionID="56f81f289c4e00ad7a8b22dec280326c">
  <xsd:schema xmlns:xsd="http://www.w3.org/2001/XMLSchema" xmlns:xs="http://www.w3.org/2001/XMLSchema" xmlns:p="http://schemas.microsoft.com/office/2006/metadata/properties" xmlns:ns3="b30b12b3-ca23-4be9-98ca-c91179d08b65" xmlns:ns4="b9c0df90-6177-490c-b060-567d6533c817" targetNamespace="http://schemas.microsoft.com/office/2006/metadata/properties" ma:root="true" ma:fieldsID="5474b5124c2ca66b81f58295efd10c62" ns3:_="" ns4:_="">
    <xsd:import namespace="b30b12b3-ca23-4be9-98ca-c91179d08b65"/>
    <xsd:import namespace="b9c0df90-6177-490c-b060-567d6533c8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b12b3-ca23-4be9-98ca-c91179d08b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0df90-6177-490c-b060-567d6533c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c0df90-6177-490c-b060-567d6533c817" xsi:nil="true"/>
  </documentManagement>
</p:properties>
</file>

<file path=customXml/itemProps1.xml><?xml version="1.0" encoding="utf-8"?>
<ds:datastoreItem xmlns:ds="http://schemas.openxmlformats.org/officeDocument/2006/customXml" ds:itemID="{90A6EFBB-6A09-4ABE-8852-420C09CBC8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b12b3-ca23-4be9-98ca-c91179d08b65"/>
    <ds:schemaRef ds:uri="b9c0df90-6177-490c-b060-567d6533c8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A9A6AE-A2D2-4466-B053-FEAA2AECCD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88BE9C-0C90-420C-9DA9-636C0435E5D7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b30b12b3-ca23-4be9-98ca-c91179d08b6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9c0df90-6177-490c-b060-567d6533c817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72</Words>
  <Application>Microsoft Office PowerPoint</Application>
  <PresentationFormat>宽屏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LXGW WenKai</vt:lpstr>
      <vt:lpstr>LXGW WenKai Mono</vt:lpstr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Zehan</dc:creator>
  <cp:lastModifiedBy>HAL 9000</cp:lastModifiedBy>
  <cp:revision>218</cp:revision>
  <dcterms:created xsi:type="dcterms:W3CDTF">2023-07-20T13:10:26Z</dcterms:created>
  <dcterms:modified xsi:type="dcterms:W3CDTF">2023-07-23T12:34:39Z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0x010100BE6F7B162B07694884B94D9AD7D97ACF</vt:lpwstr>
  </property>
</Properties>
</file>