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1"/>
    <a:srgbClr val="F9D3B9"/>
    <a:srgbClr val="F7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0628" autoAdjust="0"/>
  </p:normalViewPr>
  <p:slideViewPr>
    <p:cSldViewPr snapToGrid="0">
      <p:cViewPr varScale="1">
        <p:scale>
          <a:sx n="98" d="100"/>
          <a:sy n="9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4836-4BF9-4E6C-A54C-E76D3002B5D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B0D-FD8F-437B-8EA1-4310BDC2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of GPT-</a:t>
            </a:r>
            <a:r>
              <a:rPr lang="en-US" dirty="0" err="1"/>
              <a:t>WebUI</a:t>
            </a:r>
            <a:r>
              <a:rPr lang="en-US" dirty="0"/>
              <a:t> + GPT-Agents +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GPT-Agents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57F-E3DF-A005-2CC7-C1033EF0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7885-3517-FD05-291D-14A01B3E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B9FB-CD65-0A0C-C5D2-4E7B3684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F17A-EC73-9159-8357-ABA131C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C023-B5E7-25F5-4062-71A2ACE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E19-BA2C-F23A-A140-25EFD91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1CB3-AAFB-82BF-DA71-011E5451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50E1-E2B2-3AC6-6787-4D111BD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B6F4-7291-6082-104C-3853714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B0D-3FB2-BCA7-CC14-B91C581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533E-D138-33C0-E27F-CBA59FDD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390-DC83-695D-3F63-99816CB2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149-D727-9C66-36F3-1F8468C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ACE-3B0F-CC55-AADB-32ABDED4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BC34-56F8-8BD3-03CD-E43037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5F2-CB36-6BE1-EE84-45CE532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F64-5BCF-852D-F0C2-0803B3BF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C96-4C83-678E-4162-313D0E4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FF5A-AF0A-A763-7000-562F62AB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2FF-3475-75EF-9623-36E2863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A74-3E14-51A3-11FB-6AA2C67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B315-E04B-B56E-12C9-5FE8F120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FFFF-1BE7-F90B-6E6B-64DE5FA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9AF6-02C6-957E-28BE-4D60D4C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DFCB-C746-9E03-127F-3BFE088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C1B-93E1-5730-E8C1-903D473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70B-9DE7-B1F4-5177-A60F5E06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C5DB-3DBC-2F6B-388F-9CE3026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C4EC-32B7-05A3-062A-2B4ADEE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FB7B-AE6C-5B18-4971-62F60B6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875D-7211-4E64-32FF-F8F2F7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735-EA09-FC04-D0FA-0460ACE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DB13-E6F0-A448-2612-672C0F78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C2D0-D3A9-162C-F986-D98C85E4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CDCED-3448-A6F8-3D1F-7A11CA30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4CBF-6970-6870-68F1-6C706796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5DCF-27EC-9A12-92A5-B5A92CE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2CA7-B726-A243-8AB3-3F9BE44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17B4-0924-4BFA-C528-47555C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147-0213-8050-12E4-FE3A3AC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8A64-04AA-0A6B-1832-B506CCA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3714-5F34-D9D5-2C5C-E90BBD0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F4B-1BAB-093B-D44A-AE45876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30711-E603-2B38-6C58-89B97A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5D81-A73B-75B9-BEB9-50D8266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0859-040F-3269-BD7C-5D13E8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54F-48BB-C061-E436-3FA568A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302-F9D3-1ACD-47C4-1F87DDBC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E5E0-0A84-ADFC-7262-68EF3249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EC10-D458-52A9-B4AA-C8F239D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0A28-6850-6270-487F-112E60E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7EBD-E90A-500F-D10D-684FC02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259-7166-2298-ED03-08BA3113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D381-1F12-2A26-E85E-00457D6D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9943-4F75-B39C-D586-D547D764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9F8-A5D7-F597-2D6E-AA99E6C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7687-4FA0-8F52-E77F-280E30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5BF8-CE51-3F6D-2F20-117D5E3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4A0D7-40B6-87B3-53B7-86883B6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CE78-1863-C9BB-23A4-A2000A88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A95-9A8E-E5A7-FCD2-298C0E80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E53-71FA-2BDC-61E9-C5D70DBE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E02-4A4B-E0C1-2D07-2884EF78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10BAE0-DF2F-596C-285E-AEF14F4F2DAA}"/>
              </a:ext>
            </a:extLst>
          </p:cNvPr>
          <p:cNvSpPr/>
          <p:nvPr/>
        </p:nvSpPr>
        <p:spPr>
          <a:xfrm>
            <a:off x="5269487" y="983830"/>
            <a:ext cx="3594997" cy="1404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</a:t>
            </a:r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endParaRPr lang="en-US" sz="1600" b="1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7AFFD-02EA-55C9-3130-364189EAE9BD}"/>
              </a:ext>
            </a:extLst>
          </p:cNvPr>
          <p:cNvSpPr/>
          <p:nvPr/>
        </p:nvSpPr>
        <p:spPr>
          <a:xfrm>
            <a:off x="7518836" y="1401332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59578-CF78-BB7C-E460-38ADFE97CC4D}"/>
              </a:ext>
            </a:extLst>
          </p:cNvPr>
          <p:cNvSpPr/>
          <p:nvPr/>
        </p:nvSpPr>
        <p:spPr>
          <a:xfrm>
            <a:off x="5721551" y="1397608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FFECB-9FD4-0BB7-95C1-A18D6CADACAA}"/>
              </a:ext>
            </a:extLst>
          </p:cNvPr>
          <p:cNvSpPr/>
          <p:nvPr/>
        </p:nvSpPr>
        <p:spPr>
          <a:xfrm>
            <a:off x="388615" y="797424"/>
            <a:ext cx="3594996" cy="270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CDCD-7EDE-2E5C-79B4-30ED22B0FA59}"/>
              </a:ext>
            </a:extLst>
          </p:cNvPr>
          <p:cNvSpPr/>
          <p:nvPr/>
        </p:nvSpPr>
        <p:spPr>
          <a:xfrm>
            <a:off x="4328809" y="3265252"/>
            <a:ext cx="4070034" cy="2576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06EAC-7DC2-FFAD-F565-90F93EC55137}"/>
              </a:ext>
            </a:extLst>
          </p:cNvPr>
          <p:cNvSpPr/>
          <p:nvPr/>
        </p:nvSpPr>
        <p:spPr>
          <a:xfrm>
            <a:off x="5081260" y="3579100"/>
            <a:ext cx="1196369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UI Configs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1078-AFAF-45AD-5CA5-28463EEE9024}"/>
              </a:ext>
            </a:extLst>
          </p:cNvPr>
          <p:cNvSpPr/>
          <p:nvPr/>
        </p:nvSpPr>
        <p:spPr>
          <a:xfrm>
            <a:off x="6384897" y="3579100"/>
            <a:ext cx="1197864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Messages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4A4FE-1E8D-F949-D9CD-B3B0E98A42D0}"/>
              </a:ext>
            </a:extLst>
          </p:cNvPr>
          <p:cNvSpPr/>
          <p:nvPr/>
        </p:nvSpPr>
        <p:spPr>
          <a:xfrm>
            <a:off x="6387887" y="4269017"/>
            <a:ext cx="1196369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83BF-5F72-DDD0-2FD2-90E209D4DDC4}"/>
              </a:ext>
            </a:extLst>
          </p:cNvPr>
          <p:cNvSpPr/>
          <p:nvPr/>
        </p:nvSpPr>
        <p:spPr>
          <a:xfrm>
            <a:off x="2670520" y="1395758"/>
            <a:ext cx="1075037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EA8CC-D42E-95BE-5265-A530140CBE59}"/>
              </a:ext>
            </a:extLst>
          </p:cNvPr>
          <p:cNvSpPr/>
          <p:nvPr/>
        </p:nvSpPr>
        <p:spPr>
          <a:xfrm>
            <a:off x="9259320" y="1323045"/>
            <a:ext cx="1257285" cy="6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User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98761-6631-B050-B40B-4BCE784A5AA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8598836" y="1634051"/>
            <a:ext cx="660484" cy="4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6895B-E096-04B1-30EB-212F2AFF38F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6801551" y="1630327"/>
            <a:ext cx="717285" cy="372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5698F9B-C43C-23EA-C5ED-DB4DFE76078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5764663" y="2359933"/>
            <a:ext cx="1716055" cy="7222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78F500-F0D3-1D1E-C466-570F500391A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5112471" y="2430019"/>
            <a:ext cx="1716055" cy="5821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00D2F3-9AD4-665C-2FF9-7C36D51D3EF0}"/>
              </a:ext>
            </a:extLst>
          </p:cNvPr>
          <p:cNvSpPr/>
          <p:nvPr/>
        </p:nvSpPr>
        <p:spPr>
          <a:xfrm>
            <a:off x="847126" y="1031065"/>
            <a:ext cx="1013311" cy="1194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99B14D-B54D-BDCA-ACEE-CFF7225092D0}"/>
              </a:ext>
            </a:extLst>
          </p:cNvPr>
          <p:cNvSpPr/>
          <p:nvPr/>
        </p:nvSpPr>
        <p:spPr>
          <a:xfrm>
            <a:off x="1015922" y="1136397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E3340C-8A4D-29A5-5A0C-170E40347EC9}"/>
              </a:ext>
            </a:extLst>
          </p:cNvPr>
          <p:cNvSpPr/>
          <p:nvPr/>
        </p:nvSpPr>
        <p:spPr>
          <a:xfrm>
            <a:off x="5081260" y="4958934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Configs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EA3BDB1-F2A4-5C02-333F-366299C1662B}"/>
              </a:ext>
            </a:extLst>
          </p:cNvPr>
          <p:cNvCxnSpPr>
            <a:cxnSpLocks/>
            <a:stCxn id="10" idx="2"/>
            <a:endCxn id="96" idx="1"/>
          </p:cNvCxnSpPr>
          <p:nvPr/>
        </p:nvCxnSpPr>
        <p:spPr>
          <a:xfrm rot="16200000" flipH="1">
            <a:off x="2826438" y="2242795"/>
            <a:ext cx="2636422" cy="18732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A571AEA-B399-C4AC-3A18-2CA6BF7CEACD}"/>
              </a:ext>
            </a:extLst>
          </p:cNvPr>
          <p:cNvSpPr/>
          <p:nvPr/>
        </p:nvSpPr>
        <p:spPr>
          <a:xfrm>
            <a:off x="5081260" y="4269017"/>
            <a:ext cx="1196369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Contexts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264145F-BEA8-B01C-6434-B36E905DE09F}"/>
              </a:ext>
            </a:extLst>
          </p:cNvPr>
          <p:cNvCxnSpPr>
            <a:cxnSpLocks/>
            <a:stCxn id="10" idx="2"/>
            <a:endCxn id="80" idx="2"/>
          </p:cNvCxnSpPr>
          <p:nvPr/>
        </p:nvCxnSpPr>
        <p:spPr>
          <a:xfrm rot="16200000" flipH="1">
            <a:off x="2710080" y="2359153"/>
            <a:ext cx="3554939" cy="2559021"/>
          </a:xfrm>
          <a:prstGeom prst="bentConnector3">
            <a:avLst>
              <a:gd name="adj1" fmla="val 10643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ECD5B19-9ABD-FBE1-1881-23E52064E9EF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6200000" flipH="1">
            <a:off x="3664544" y="1404689"/>
            <a:ext cx="2865022" cy="3778033"/>
          </a:xfrm>
          <a:prstGeom prst="bentConnector3">
            <a:avLst>
              <a:gd name="adj1" fmla="val 105942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663D7A-E75A-A89B-C125-37C84B176016}"/>
              </a:ext>
            </a:extLst>
          </p:cNvPr>
          <p:cNvSpPr/>
          <p:nvPr/>
        </p:nvSpPr>
        <p:spPr>
          <a:xfrm>
            <a:off x="847126" y="2479496"/>
            <a:ext cx="881844" cy="415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LLMs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DDA220-E70A-3BF9-3E9A-236405248724}"/>
              </a:ext>
            </a:extLst>
          </p:cNvPr>
          <p:cNvSpPr txBox="1"/>
          <p:nvPr/>
        </p:nvSpPr>
        <p:spPr>
          <a:xfrm>
            <a:off x="5451466" y="323758"/>
            <a:ext cx="1620169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python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./backend/app.py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5000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BEB6F2-52D1-30C4-ADEC-0530FBECB57D}"/>
              </a:ext>
            </a:extLst>
          </p:cNvPr>
          <p:cNvSpPr txBox="1"/>
          <p:nvPr/>
        </p:nvSpPr>
        <p:spPr>
          <a:xfrm>
            <a:off x="7244316" y="337259"/>
            <a:ext cx="1620168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npm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run dev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5173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41" name="Straight Arrow Connector 14">
            <a:extLst>
              <a:ext uri="{FF2B5EF4-FFF2-40B4-BE49-F238E27FC236}">
                <a16:creationId xmlns:a16="http://schemas.microsoft.com/office/drawing/2014/main" id="{CDC62C56-1195-B957-D7C1-7968E649D360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 flipV="1">
            <a:off x="3745557" y="1628477"/>
            <a:ext cx="1975994" cy="185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D9CF517-37F3-3837-FCFB-570C72192FB2}"/>
              </a:ext>
            </a:extLst>
          </p:cNvPr>
          <p:cNvSpPr txBox="1"/>
          <p:nvPr/>
        </p:nvSpPr>
        <p:spPr>
          <a:xfrm>
            <a:off x="4752240" y="6093642"/>
            <a:ext cx="3223172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–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dbpath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“./backend/database/” 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–port 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mongodb://localhost: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66" name="Straight Arrow Connector 14">
            <a:extLst>
              <a:ext uri="{FF2B5EF4-FFF2-40B4-BE49-F238E27FC236}">
                <a16:creationId xmlns:a16="http://schemas.microsoft.com/office/drawing/2014/main" id="{F4577113-332D-6B62-C6B6-B8C28E909FD2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V="1">
            <a:off x="6261551" y="776941"/>
            <a:ext cx="0" cy="62066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4">
            <a:extLst>
              <a:ext uri="{FF2B5EF4-FFF2-40B4-BE49-F238E27FC236}">
                <a16:creationId xmlns:a16="http://schemas.microsoft.com/office/drawing/2014/main" id="{C24416BE-D92F-C784-FD2E-3583A17E5742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H="1" flipV="1">
            <a:off x="8054400" y="790442"/>
            <a:ext cx="4436" cy="61089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4">
            <a:extLst>
              <a:ext uri="{FF2B5EF4-FFF2-40B4-BE49-F238E27FC236}">
                <a16:creationId xmlns:a16="http://schemas.microsoft.com/office/drawing/2014/main" id="{AF8DCE8D-B5E1-CE0B-8B13-9B515C402769}"/>
              </a:ext>
            </a:extLst>
          </p:cNvPr>
          <p:cNvCxnSpPr>
            <a:cxnSpLocks/>
            <a:stCxn id="65" idx="0"/>
            <a:endCxn id="3" idx="2"/>
          </p:cNvCxnSpPr>
          <p:nvPr/>
        </p:nvCxnSpPr>
        <p:spPr>
          <a:xfrm flipV="1">
            <a:off x="6363826" y="5841704"/>
            <a:ext cx="0" cy="251938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2">
            <a:extLst>
              <a:ext uri="{FF2B5EF4-FFF2-40B4-BE49-F238E27FC236}">
                <a16:creationId xmlns:a16="http://schemas.microsoft.com/office/drawing/2014/main" id="{0A85C779-3F24-EEEE-765C-0FC920B834AE}"/>
              </a:ext>
            </a:extLst>
          </p:cNvPr>
          <p:cNvSpPr/>
          <p:nvPr/>
        </p:nvSpPr>
        <p:spPr>
          <a:xfrm>
            <a:off x="1015923" y="1379436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85" name="Rectangle 52">
            <a:extLst>
              <a:ext uri="{FF2B5EF4-FFF2-40B4-BE49-F238E27FC236}">
                <a16:creationId xmlns:a16="http://schemas.microsoft.com/office/drawing/2014/main" id="{041CC23B-3285-B7A5-1101-13C81F98304D}"/>
              </a:ext>
            </a:extLst>
          </p:cNvPr>
          <p:cNvSpPr/>
          <p:nvPr/>
        </p:nvSpPr>
        <p:spPr>
          <a:xfrm>
            <a:off x="1015922" y="1631048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86" name="Rectangle 159">
            <a:extLst>
              <a:ext uri="{FF2B5EF4-FFF2-40B4-BE49-F238E27FC236}">
                <a16:creationId xmlns:a16="http://schemas.microsoft.com/office/drawing/2014/main" id="{EF6E2E0D-B1C0-4AFC-FB19-9C1377E5B734}"/>
              </a:ext>
            </a:extLst>
          </p:cNvPr>
          <p:cNvSpPr/>
          <p:nvPr/>
        </p:nvSpPr>
        <p:spPr>
          <a:xfrm>
            <a:off x="1930986" y="2479496"/>
            <a:ext cx="881844" cy="415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Tools</a:t>
            </a:r>
          </a:p>
        </p:txBody>
      </p:sp>
      <p:cxnSp>
        <p:nvCxnSpPr>
          <p:cNvPr id="87" name="Straight Arrow Connector 14">
            <a:extLst>
              <a:ext uri="{FF2B5EF4-FFF2-40B4-BE49-F238E27FC236}">
                <a16:creationId xmlns:a16="http://schemas.microsoft.com/office/drawing/2014/main" id="{F401348B-1F01-8AD4-25B3-8EE19ADB2291}"/>
              </a:ext>
            </a:extLst>
          </p:cNvPr>
          <p:cNvCxnSpPr>
            <a:cxnSpLocks/>
            <a:stCxn id="10" idx="1"/>
            <a:endCxn id="49" idx="3"/>
          </p:cNvCxnSpPr>
          <p:nvPr/>
        </p:nvCxnSpPr>
        <p:spPr>
          <a:xfrm flipH="1">
            <a:off x="1860437" y="1628477"/>
            <a:ext cx="81008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29">
            <a:extLst>
              <a:ext uri="{FF2B5EF4-FFF2-40B4-BE49-F238E27FC236}">
                <a16:creationId xmlns:a16="http://schemas.microsoft.com/office/drawing/2014/main" id="{F7C8DBB6-03E3-069B-1DE6-74F5F0C3924E}"/>
              </a:ext>
            </a:extLst>
          </p:cNvPr>
          <p:cNvCxnSpPr>
            <a:cxnSpLocks/>
            <a:stCxn id="49" idx="1"/>
            <a:endCxn id="160" idx="1"/>
          </p:cNvCxnSpPr>
          <p:nvPr/>
        </p:nvCxnSpPr>
        <p:spPr>
          <a:xfrm rot="10800000" flipV="1">
            <a:off x="847126" y="1628477"/>
            <a:ext cx="12700" cy="1058990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29">
            <a:extLst>
              <a:ext uri="{FF2B5EF4-FFF2-40B4-BE49-F238E27FC236}">
                <a16:creationId xmlns:a16="http://schemas.microsoft.com/office/drawing/2014/main" id="{B6C4DF2E-12C3-FD0F-D912-B3BF412437F0}"/>
              </a:ext>
            </a:extLst>
          </p:cNvPr>
          <p:cNvCxnSpPr>
            <a:cxnSpLocks/>
            <a:stCxn id="49" idx="1"/>
            <a:endCxn id="86" idx="2"/>
          </p:cNvCxnSpPr>
          <p:nvPr/>
        </p:nvCxnSpPr>
        <p:spPr>
          <a:xfrm rot="10800000" flipH="1" flipV="1">
            <a:off x="847126" y="1628476"/>
            <a:ext cx="1524782" cy="1266961"/>
          </a:xfrm>
          <a:prstGeom prst="bentConnector4">
            <a:avLst>
              <a:gd name="adj1" fmla="val -13716"/>
              <a:gd name="adj2" fmla="val 118043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02ADA-9BD3-F8A5-3A13-F439AF70C28F}"/>
              </a:ext>
            </a:extLst>
          </p:cNvPr>
          <p:cNvSpPr/>
          <p:nvPr/>
        </p:nvSpPr>
        <p:spPr>
          <a:xfrm>
            <a:off x="1324302" y="437981"/>
            <a:ext cx="9006472" cy="5816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13DD8-1A1B-732F-88E4-101524D7E147}"/>
              </a:ext>
            </a:extLst>
          </p:cNvPr>
          <p:cNvSpPr/>
          <p:nvPr/>
        </p:nvSpPr>
        <p:spPr>
          <a:xfrm>
            <a:off x="9312051" y="5767188"/>
            <a:ext cx="848209" cy="30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BD062D-3932-D5F7-67F9-E142136EB013}"/>
              </a:ext>
            </a:extLst>
          </p:cNvPr>
          <p:cNvSpPr/>
          <p:nvPr/>
        </p:nvSpPr>
        <p:spPr>
          <a:xfrm>
            <a:off x="1906621" y="807396"/>
            <a:ext cx="6177064" cy="4189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C68876-D9A9-1F96-3F1C-C2BB988232F8}"/>
              </a:ext>
            </a:extLst>
          </p:cNvPr>
          <p:cNvSpPr/>
          <p:nvPr/>
        </p:nvSpPr>
        <p:spPr>
          <a:xfrm>
            <a:off x="6534696" y="3885677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620ACD-B15B-EF14-FC31-87AEE3C1C82D}"/>
              </a:ext>
            </a:extLst>
          </p:cNvPr>
          <p:cNvSpPr/>
          <p:nvPr/>
        </p:nvSpPr>
        <p:spPr>
          <a:xfrm>
            <a:off x="6534696" y="1888186"/>
            <a:ext cx="1371600" cy="640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Global Contexts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D37A8C-A716-0782-2384-2753C896E362}"/>
              </a:ext>
            </a:extLst>
          </p:cNvPr>
          <p:cNvSpPr/>
          <p:nvPr/>
        </p:nvSpPr>
        <p:spPr>
          <a:xfrm>
            <a:off x="8978631" y="4716814"/>
            <a:ext cx="1181630" cy="308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 Data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14C11B-A256-7176-4EFC-64EB301BEFA9}"/>
              </a:ext>
            </a:extLst>
          </p:cNvPr>
          <p:cNvSpPr/>
          <p:nvPr/>
        </p:nvSpPr>
        <p:spPr>
          <a:xfrm>
            <a:off x="2373479" y="1124349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6F82E6-1B4D-6F20-5C4A-BAC5F1A60D25}"/>
              </a:ext>
            </a:extLst>
          </p:cNvPr>
          <p:cNvSpPr/>
          <p:nvPr/>
        </p:nvSpPr>
        <p:spPr>
          <a:xfrm>
            <a:off x="8978631" y="4226185"/>
            <a:ext cx="1181629" cy="308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DE9D0C-B83B-B506-FF0C-EDC49D03A075}"/>
              </a:ext>
            </a:extLst>
          </p:cNvPr>
          <p:cNvSpPr/>
          <p:nvPr/>
        </p:nvSpPr>
        <p:spPr>
          <a:xfrm>
            <a:off x="2534866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915C8B-9693-8987-029F-199D7C0DCE4A}"/>
              </a:ext>
            </a:extLst>
          </p:cNvPr>
          <p:cNvSpPr/>
          <p:nvPr/>
        </p:nvSpPr>
        <p:spPr>
          <a:xfrm>
            <a:off x="3517280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4E18B8-7282-664E-294A-1DC6271F5490}"/>
              </a:ext>
            </a:extLst>
          </p:cNvPr>
          <p:cNvSpPr/>
          <p:nvPr/>
        </p:nvSpPr>
        <p:spPr>
          <a:xfrm>
            <a:off x="2394714" y="2368209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470EF6-B2B8-17B5-60F2-39024B4B359F}"/>
              </a:ext>
            </a:extLst>
          </p:cNvPr>
          <p:cNvSpPr/>
          <p:nvPr/>
        </p:nvSpPr>
        <p:spPr>
          <a:xfrm>
            <a:off x="2534866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FEEC7A-4A15-DB6B-15C8-5F074E904B67}"/>
              </a:ext>
            </a:extLst>
          </p:cNvPr>
          <p:cNvSpPr/>
          <p:nvPr/>
        </p:nvSpPr>
        <p:spPr>
          <a:xfrm>
            <a:off x="3517280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FD6F14-F11F-8D87-FEE2-5494426F1A72}"/>
              </a:ext>
            </a:extLst>
          </p:cNvPr>
          <p:cNvSpPr/>
          <p:nvPr/>
        </p:nvSpPr>
        <p:spPr>
          <a:xfrm>
            <a:off x="2373479" y="3619834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FED968-9E3F-7EAE-6E2E-84A4B4A9BCD2}"/>
              </a:ext>
            </a:extLst>
          </p:cNvPr>
          <p:cNvSpPr/>
          <p:nvPr/>
        </p:nvSpPr>
        <p:spPr>
          <a:xfrm>
            <a:off x="2534866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16667A-49D0-712E-D96E-003D719DA2D4}"/>
              </a:ext>
            </a:extLst>
          </p:cNvPr>
          <p:cNvSpPr/>
          <p:nvPr/>
        </p:nvSpPr>
        <p:spPr>
          <a:xfrm>
            <a:off x="3517280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241573-1DFB-B4E8-A247-315E4818D5AC}"/>
              </a:ext>
            </a:extLst>
          </p:cNvPr>
          <p:cNvSpPr/>
          <p:nvPr/>
        </p:nvSpPr>
        <p:spPr>
          <a:xfrm>
            <a:off x="9312051" y="5276558"/>
            <a:ext cx="848209" cy="3080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8ECAB7D-063C-3497-99B4-5752BD3EE406}"/>
              </a:ext>
            </a:extLst>
          </p:cNvPr>
          <p:cNvCxnSpPr>
            <a:cxnSpLocks/>
            <a:stCxn id="77" idx="0"/>
            <a:endCxn id="76" idx="0"/>
          </p:cNvCxnSpPr>
          <p:nvPr/>
        </p:nvCxnSpPr>
        <p:spPr>
          <a:xfrm rot="16200000" flipV="1">
            <a:off x="4764823" y="-567488"/>
            <a:ext cx="610933" cy="4300415"/>
          </a:xfrm>
          <a:prstGeom prst="bentConnector3">
            <a:avLst>
              <a:gd name="adj1" fmla="val 14378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0F8D9DA-5181-2F80-AF0D-1A1C1C83DD97}"/>
              </a:ext>
            </a:extLst>
          </p:cNvPr>
          <p:cNvCxnSpPr>
            <a:cxnSpLocks/>
            <a:stCxn id="77" idx="1"/>
            <a:endCxn id="141" idx="0"/>
          </p:cNvCxnSpPr>
          <p:nvPr/>
        </p:nvCxnSpPr>
        <p:spPr>
          <a:xfrm rot="10800000" flipV="1">
            <a:off x="2920082" y="2208532"/>
            <a:ext cx="3614615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610ECF4-E72B-70CD-6D29-99F74420E889}"/>
              </a:ext>
            </a:extLst>
          </p:cNvPr>
          <p:cNvCxnSpPr>
            <a:cxnSpLocks/>
            <a:stCxn id="77" idx="2"/>
            <a:endCxn id="144" idx="0"/>
          </p:cNvCxnSpPr>
          <p:nvPr/>
        </p:nvCxnSpPr>
        <p:spPr>
          <a:xfrm rot="5400000">
            <a:off x="4435798" y="1013163"/>
            <a:ext cx="1268983" cy="4300415"/>
          </a:xfrm>
          <a:prstGeom prst="bentConnector3">
            <a:avLst>
              <a:gd name="adj1" fmla="val 74530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0FE27888-A62C-8AE2-B24B-F57490930192}"/>
              </a:ext>
            </a:extLst>
          </p:cNvPr>
          <p:cNvCxnSpPr>
            <a:cxnSpLocks/>
            <a:stCxn id="77" idx="1"/>
            <a:endCxn id="142" idx="0"/>
          </p:cNvCxnSpPr>
          <p:nvPr/>
        </p:nvCxnSpPr>
        <p:spPr>
          <a:xfrm rot="10800000" flipV="1">
            <a:off x="3902496" y="2208532"/>
            <a:ext cx="2632201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D88E1486-A9EA-09B1-DB52-912EF09BB8E6}"/>
              </a:ext>
            </a:extLst>
          </p:cNvPr>
          <p:cNvCxnSpPr>
            <a:cxnSpLocks/>
            <a:stCxn id="77" idx="2"/>
            <a:endCxn id="145" idx="0"/>
          </p:cNvCxnSpPr>
          <p:nvPr/>
        </p:nvCxnSpPr>
        <p:spPr>
          <a:xfrm rot="5400000">
            <a:off x="4927005" y="1504370"/>
            <a:ext cx="1268983" cy="3318001"/>
          </a:xfrm>
          <a:prstGeom prst="bentConnector3">
            <a:avLst>
              <a:gd name="adj1" fmla="val 74530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BF495D6-F8BE-408D-9041-EF68C7867D46}"/>
              </a:ext>
            </a:extLst>
          </p:cNvPr>
          <p:cNvCxnSpPr>
            <a:cxnSpLocks/>
            <a:stCxn id="77" idx="0"/>
            <a:endCxn id="139" idx="0"/>
          </p:cNvCxnSpPr>
          <p:nvPr/>
        </p:nvCxnSpPr>
        <p:spPr>
          <a:xfrm rot="16200000" flipV="1">
            <a:off x="5256030" y="-76281"/>
            <a:ext cx="610933" cy="3318001"/>
          </a:xfrm>
          <a:prstGeom prst="bentConnector3">
            <a:avLst>
              <a:gd name="adj1" fmla="val 14378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93</Words>
  <Application>Microsoft Office PowerPoint</Application>
  <PresentationFormat>宽屏</PresentationFormat>
  <Paragraphs>48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LXGW WenKai</vt:lpstr>
      <vt:lpstr>LXGW WenKai Mono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HAL 9000</cp:lastModifiedBy>
  <cp:revision>152</cp:revision>
  <dcterms:created xsi:type="dcterms:W3CDTF">2023-07-20T13:10:26Z</dcterms:created>
  <dcterms:modified xsi:type="dcterms:W3CDTF">2023-07-21T19:14:00Z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