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8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  <a:srgbClr val="252626"/>
    <a:srgbClr val="004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" t="1289" r="19537"/>
          <a:stretch/>
        </p:blipFill>
        <p:spPr>
          <a:xfrm>
            <a:off x="-1" y="2"/>
            <a:ext cx="12192001" cy="68579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267-0930-4EE6-88C2-F8800CDD8603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2208-6A16-430A-9E67-C5059E08FA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1052" y="3914551"/>
            <a:ext cx="6400069" cy="32331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7578" y="2487106"/>
            <a:ext cx="179916" cy="1211262"/>
          </a:xfrm>
          <a:prstGeom prst="rect">
            <a:avLst/>
          </a:prstGeom>
          <a:solidFill>
            <a:srgbClr val="A6153C"/>
          </a:solidFill>
          <a:ln w="9525" cap="flat" cmpd="sng">
            <a:solidFill>
              <a:srgbClr val="A6153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40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157394" y="2487106"/>
            <a:ext cx="179917" cy="1211262"/>
          </a:xfrm>
          <a:prstGeom prst="rect">
            <a:avLst/>
          </a:prstGeom>
          <a:solidFill>
            <a:srgbClr val="A6153C"/>
          </a:solidFill>
          <a:ln w="9525" cap="flat" cmpd="sng">
            <a:solidFill>
              <a:srgbClr val="A6153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400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1838961" y="2487106"/>
            <a:ext cx="182033" cy="1211262"/>
          </a:xfrm>
          <a:prstGeom prst="rect">
            <a:avLst/>
          </a:prstGeom>
          <a:solidFill>
            <a:srgbClr val="A6153C"/>
          </a:solidFill>
          <a:ln w="9525" cap="flat" cmpd="sng">
            <a:solidFill>
              <a:srgbClr val="A6153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400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749800" y="2487106"/>
            <a:ext cx="7442200" cy="1211262"/>
          </a:xfrm>
          <a:prstGeom prst="rect">
            <a:avLst/>
          </a:prstGeom>
          <a:solidFill>
            <a:srgbClr val="A6153C"/>
          </a:solidFill>
          <a:ln w="9525" cap="flat" cmpd="sng">
            <a:solidFill>
              <a:srgbClr val="A6153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i="1">
              <a:solidFill>
                <a:schemeClr val="bg1"/>
              </a:solidFill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2596727" y="2487106"/>
            <a:ext cx="179917" cy="1211262"/>
          </a:xfrm>
          <a:prstGeom prst="rect">
            <a:avLst/>
          </a:prstGeom>
          <a:solidFill>
            <a:srgbClr val="A6153C"/>
          </a:solidFill>
          <a:ln w="9525" cap="flat" cmpd="sng">
            <a:solidFill>
              <a:srgbClr val="A6153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400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3280411" y="2487106"/>
            <a:ext cx="179916" cy="1211262"/>
          </a:xfrm>
          <a:prstGeom prst="rect">
            <a:avLst/>
          </a:prstGeom>
          <a:solidFill>
            <a:srgbClr val="A6153C"/>
          </a:solidFill>
          <a:ln w="9525" cap="flat" cmpd="sng">
            <a:solidFill>
              <a:srgbClr val="A6153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400"/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4006427" y="2487106"/>
            <a:ext cx="179917" cy="1211262"/>
          </a:xfrm>
          <a:prstGeom prst="rect">
            <a:avLst/>
          </a:prstGeom>
          <a:solidFill>
            <a:srgbClr val="A6153C"/>
          </a:solidFill>
          <a:ln w="9525" cap="flat" cmpd="sng">
            <a:solidFill>
              <a:srgbClr val="A6153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49801" y="2487106"/>
            <a:ext cx="6751320" cy="1211262"/>
          </a:xfrm>
        </p:spPr>
        <p:txBody>
          <a:bodyPr anchor="ctr">
            <a:noAutofit/>
          </a:bodyPr>
          <a:lstStyle>
            <a:lvl1pPr algn="r">
              <a:lnSpc>
                <a:spcPct val="110000"/>
              </a:lnSpc>
              <a:defRPr sz="3200" b="0" i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    </a:t>
            </a:r>
            <a:endParaRPr lang="en-US" dirty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-23281" y="2487106"/>
            <a:ext cx="60959" cy="1211262"/>
          </a:xfrm>
          <a:prstGeom prst="rect">
            <a:avLst/>
          </a:prstGeom>
          <a:solidFill>
            <a:srgbClr val="A6153C"/>
          </a:solidFill>
          <a:ln w="9525" cap="flat" cmpd="sng">
            <a:solidFill>
              <a:srgbClr val="A6153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08036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267-0930-4EE6-88C2-F8800CDD8603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2208-6A16-430A-9E67-C5059E08F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07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267-0930-4EE6-88C2-F8800CDD8603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2208-6A16-430A-9E67-C5059E08F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851" y="461876"/>
            <a:ext cx="10885715" cy="681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851" y="1393374"/>
            <a:ext cx="10885715" cy="46835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267-0930-4EE6-88C2-F8800CDD8603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2208-6A16-430A-9E67-C5059E08F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7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964" y="2794090"/>
            <a:ext cx="9328147" cy="957127"/>
          </a:xfrm>
        </p:spPr>
        <p:txBody>
          <a:bodyPr anchor="b"/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3964" y="3943670"/>
            <a:ext cx="9328147" cy="6182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267-0930-4EE6-88C2-F8800CDD8603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2208-6A16-430A-9E67-C5059E08F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81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267-0930-4EE6-88C2-F8800CDD8603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2208-6A16-430A-9E67-C5059E08F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267-0930-4EE6-88C2-F8800CDD8603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2208-6A16-430A-9E67-C5059E08F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74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267-0930-4EE6-88C2-F8800CDD8603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2208-6A16-430A-9E67-C5059E08F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1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267-0930-4EE6-88C2-F8800CDD8603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2208-6A16-430A-9E67-C5059E08FA3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4" descr="D:\SLIDEtoME\TP模板\新建文件夹 (2)\新建文件夹\bg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45"/>
          <a:stretch/>
        </p:blipFill>
        <p:spPr bwMode="auto">
          <a:xfrm>
            <a:off x="0" y="1"/>
            <a:ext cx="12192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49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267-0930-4EE6-88C2-F8800CDD8603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2208-6A16-430A-9E67-C5059E08F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0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267-0930-4EE6-88C2-F8800CDD8603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2208-6A16-430A-9E67-C5059E08F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6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" t="1289" r="19537"/>
          <a:stretch/>
        </p:blipFill>
        <p:spPr>
          <a:xfrm>
            <a:off x="-1" y="2"/>
            <a:ext cx="12192001" cy="68579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2FB3267-0930-4EE6-88C2-F8800CDD8603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58B2208-6A16-430A-9E67-C5059E08FA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3019" y="356285"/>
            <a:ext cx="10733677" cy="681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019" y="1266826"/>
            <a:ext cx="10733677" cy="477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-10881" y="6386692"/>
            <a:ext cx="9965852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endParaRPr lang="zh-CN" altLang="en-US" sz="2400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10673538" y="6378104"/>
            <a:ext cx="184961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endParaRPr lang="zh-CN" altLang="en-US" sz="240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0112322" y="6388659"/>
            <a:ext cx="360159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 sz="2400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11059557" y="6378104"/>
            <a:ext cx="184961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endParaRPr lang="zh-CN" altLang="en-US" sz="2400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11445576" y="6378104"/>
            <a:ext cx="184961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endParaRPr lang="zh-CN" altLang="en-US" sz="2400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11831594" y="6378104"/>
            <a:ext cx="184961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8350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70000"/>
        <a:buFont typeface="Wingdings 2" panose="05020102010507070707" pitchFamily="18" charset="2"/>
        <a:buChar char="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20000"/>
        </a:lnSpc>
        <a:spcBef>
          <a:spcPts val="0"/>
        </a:spcBef>
        <a:buFont typeface="Calibri" panose="020F0502020204030204" pitchFamily="34" charset="0"/>
        <a:buChar char=" 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75F0A3C-F4BC-4E0C-A3E2-7ED386838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05717" y="275056"/>
            <a:ext cx="4980564" cy="4980564"/>
          </a:xfrm>
          <a:prstGeom prst="rect">
            <a:avLst/>
          </a:prstGeom>
        </p:spPr>
      </p:pic>
      <p:sp>
        <p:nvSpPr>
          <p:cNvPr id="43" name="a003 Lab">
            <a:extLst>
              <a:ext uri="{FF2B5EF4-FFF2-40B4-BE49-F238E27FC236}">
                <a16:creationId xmlns:a16="http://schemas.microsoft.com/office/drawing/2014/main" id="{907AE468-F333-4E13-AE8B-3CB9E2D1AECB}"/>
              </a:ext>
            </a:extLst>
          </p:cNvPr>
          <p:cNvSpPr txBox="1"/>
          <p:nvPr/>
        </p:nvSpPr>
        <p:spPr>
          <a:xfrm>
            <a:off x="7225416" y="4751552"/>
            <a:ext cx="1095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002 Ani">
            <a:extLst>
              <a:ext uri="{FF2B5EF4-FFF2-40B4-BE49-F238E27FC236}">
                <a16:creationId xmlns:a16="http://schemas.microsoft.com/office/drawing/2014/main" id="{7DF14E26-53B6-4C7C-AF3F-79AE07879F28}"/>
              </a:ext>
            </a:extLst>
          </p:cNvPr>
          <p:cNvSpPr txBox="1"/>
          <p:nvPr/>
        </p:nvSpPr>
        <p:spPr>
          <a:xfrm>
            <a:off x="4516082" y="4764634"/>
            <a:ext cx="1010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a001 Sci">
            <a:extLst>
              <a:ext uri="{FF2B5EF4-FFF2-40B4-BE49-F238E27FC236}">
                <a16:creationId xmlns:a16="http://schemas.microsoft.com/office/drawing/2014/main" id="{0DDCF057-2994-4CFC-902B-23057B429E34}"/>
              </a:ext>
            </a:extLst>
          </p:cNvPr>
          <p:cNvSpPr txBox="1"/>
          <p:nvPr/>
        </p:nvSpPr>
        <p:spPr>
          <a:xfrm>
            <a:off x="2309798" y="4751552"/>
            <a:ext cx="954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a001 Sci">
            <a:extLst>
              <a:ext uri="{FF2B5EF4-FFF2-40B4-BE49-F238E27FC236}">
                <a16:creationId xmlns:a16="http://schemas.microsoft.com/office/drawing/2014/main" id="{27AC2DF3-2E2D-47AD-8142-8C7AB1D5E32A}"/>
              </a:ext>
            </a:extLst>
          </p:cNvPr>
          <p:cNvSpPr txBox="1"/>
          <p:nvPr/>
        </p:nvSpPr>
        <p:spPr>
          <a:xfrm>
            <a:off x="3085726" y="4751552"/>
            <a:ext cx="1416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ence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a002 Ani">
            <a:extLst>
              <a:ext uri="{FF2B5EF4-FFF2-40B4-BE49-F238E27FC236}">
                <a16:creationId xmlns:a16="http://schemas.microsoft.com/office/drawing/2014/main" id="{53966337-20F1-43E9-86BE-0352F786B983}"/>
              </a:ext>
            </a:extLst>
          </p:cNvPr>
          <p:cNvSpPr txBox="1"/>
          <p:nvPr/>
        </p:nvSpPr>
        <p:spPr>
          <a:xfrm>
            <a:off x="5359199" y="4751552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mation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a003 Lab">
            <a:extLst>
              <a:ext uri="{FF2B5EF4-FFF2-40B4-BE49-F238E27FC236}">
                <a16:creationId xmlns:a16="http://schemas.microsoft.com/office/drawing/2014/main" id="{A9020747-C57A-47C8-BF9F-E9C17C1EAD0A}"/>
              </a:ext>
            </a:extLst>
          </p:cNvPr>
          <p:cNvSpPr txBox="1"/>
          <p:nvPr/>
        </p:nvSpPr>
        <p:spPr>
          <a:xfrm>
            <a:off x="8148934" y="4751552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oratory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a001 Sci">
            <a:extLst>
              <a:ext uri="{FF2B5EF4-FFF2-40B4-BE49-F238E27FC236}">
                <a16:creationId xmlns:a16="http://schemas.microsoft.com/office/drawing/2014/main" id="{5BED0D43-ADD6-4DDF-9093-11506D1D086C}"/>
              </a:ext>
            </a:extLst>
          </p:cNvPr>
          <p:cNvSpPr txBox="1"/>
          <p:nvPr/>
        </p:nvSpPr>
        <p:spPr>
          <a:xfrm>
            <a:off x="4516082" y="4777716"/>
            <a:ext cx="954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a002 Ani">
            <a:extLst>
              <a:ext uri="{FF2B5EF4-FFF2-40B4-BE49-F238E27FC236}">
                <a16:creationId xmlns:a16="http://schemas.microsoft.com/office/drawing/2014/main" id="{2634CA08-B673-46F3-9FB9-972801371B01}"/>
              </a:ext>
            </a:extLst>
          </p:cNvPr>
          <p:cNvSpPr txBox="1"/>
          <p:nvPr/>
        </p:nvSpPr>
        <p:spPr>
          <a:xfrm>
            <a:off x="5470187" y="4777716"/>
            <a:ext cx="1010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a003 Lab">
            <a:extLst>
              <a:ext uri="{FF2B5EF4-FFF2-40B4-BE49-F238E27FC236}">
                <a16:creationId xmlns:a16="http://schemas.microsoft.com/office/drawing/2014/main" id="{5B02011A-A9ED-4F8C-A217-F4AA571EF3AB}"/>
              </a:ext>
            </a:extLst>
          </p:cNvPr>
          <p:cNvSpPr txBox="1"/>
          <p:nvPr/>
        </p:nvSpPr>
        <p:spPr>
          <a:xfrm>
            <a:off x="6480399" y="4777716"/>
            <a:ext cx="1095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782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5564 0.1409 E" pathEditMode="relative" ptsTypes=""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55 -0.14097 L 4.79167E-6 1.85185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703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5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859 0.138992 E" pathEditMode="relative" ptsTypes="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81 -0.13889 L -4.16667E-6 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69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6505 0.1409 E" pathEditMode="relative" ptsTypes="">
                                      <p:cBhvr>
                                        <p:cTn id="5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51 -0.14097 L -2.29167E-6 1.85185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703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3" grpId="2"/>
      <p:bldP spid="42" grpId="0"/>
      <p:bldP spid="42" grpId="1"/>
      <p:bldP spid="42" grpId="2"/>
      <p:bldP spid="41" grpId="0"/>
      <p:bldP spid="41" grpId="1"/>
      <p:bldP spid="41" grpId="2"/>
      <p:bldP spid="51" grpId="0"/>
      <p:bldP spid="52" grpId="0"/>
      <p:bldP spid="53" grpId="0"/>
      <p:bldP spid="54" grpId="0"/>
      <p:bldP spid="54" grpId="1"/>
      <p:bldP spid="54" grpId="2"/>
      <p:bldP spid="55" grpId="0"/>
      <p:bldP spid="55" grpId="1"/>
      <p:bldP spid="55" grpId="2"/>
      <p:bldP spid="56" grpId="0"/>
      <p:bldP spid="56" grpId="1"/>
      <p:bldP spid="5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75F0A3C-F4BC-4E0C-A3E2-7ED386838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05717" y="275056"/>
            <a:ext cx="4980564" cy="4980564"/>
          </a:xfrm>
          <a:prstGeom prst="rect">
            <a:avLst/>
          </a:prstGeom>
        </p:spPr>
      </p:pic>
      <p:sp>
        <p:nvSpPr>
          <p:cNvPr id="43" name="a003 Lab">
            <a:extLst>
              <a:ext uri="{FF2B5EF4-FFF2-40B4-BE49-F238E27FC236}">
                <a16:creationId xmlns:a16="http://schemas.microsoft.com/office/drawing/2014/main" id="{907AE468-F333-4E13-AE8B-3CB9E2D1AECB}"/>
              </a:ext>
            </a:extLst>
          </p:cNvPr>
          <p:cNvSpPr txBox="1"/>
          <p:nvPr/>
        </p:nvSpPr>
        <p:spPr>
          <a:xfrm>
            <a:off x="6458328" y="5295998"/>
            <a:ext cx="1095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002 Ani">
            <a:extLst>
              <a:ext uri="{FF2B5EF4-FFF2-40B4-BE49-F238E27FC236}">
                <a16:creationId xmlns:a16="http://schemas.microsoft.com/office/drawing/2014/main" id="{7DF14E26-53B6-4C7C-AF3F-79AE07879F28}"/>
              </a:ext>
            </a:extLst>
          </p:cNvPr>
          <p:cNvSpPr txBox="1"/>
          <p:nvPr/>
        </p:nvSpPr>
        <p:spPr>
          <a:xfrm>
            <a:off x="5499477" y="5295998"/>
            <a:ext cx="1010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a001 Sci">
            <a:extLst>
              <a:ext uri="{FF2B5EF4-FFF2-40B4-BE49-F238E27FC236}">
                <a16:creationId xmlns:a16="http://schemas.microsoft.com/office/drawing/2014/main" id="{0DDCF057-2994-4CFC-902B-23057B429E34}"/>
              </a:ext>
            </a:extLst>
          </p:cNvPr>
          <p:cNvSpPr txBox="1"/>
          <p:nvPr/>
        </p:nvSpPr>
        <p:spPr>
          <a:xfrm>
            <a:off x="4615049" y="5295998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6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130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PRE" val="12497"/>
</p:tagLst>
</file>

<file path=ppt/theme/theme1.xml><?xml version="1.0" encoding="utf-8"?>
<a:theme xmlns:a="http://schemas.openxmlformats.org/drawingml/2006/main" name="A000120141119A01PPBG">
  <a:themeElements>
    <a:clrScheme name="自定义 168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A6153C"/>
      </a:accent1>
      <a:accent2>
        <a:srgbClr val="DD5302"/>
      </a:accent2>
      <a:accent3>
        <a:srgbClr val="C68F2C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KSO主题文字4">
      <a:majorFont>
        <a:latin typeface="Baskerville Old Face"/>
        <a:ea typeface="黑体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636857837176517430</Template>
  <TotalTime>86</TotalTime>
  <Words>12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Wingdings 2</vt:lpstr>
      <vt:lpstr>A000120141119A01PPBG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泽汉 于</dc:creator>
  <cp:lastModifiedBy>Zehan</cp:lastModifiedBy>
  <cp:revision>53</cp:revision>
  <dcterms:created xsi:type="dcterms:W3CDTF">2019-02-14T15:12:23Z</dcterms:created>
  <dcterms:modified xsi:type="dcterms:W3CDTF">2019-02-14T18:05:36Z</dcterms:modified>
</cp:coreProperties>
</file>