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ehan" initials="Zehan" lastIdx="1" clrIdx="0">
    <p:extLst>
      <p:ext uri="{19B8F6BF-5375-455C-9EA6-DF929625EA0E}">
        <p15:presenceInfo xmlns:p15="http://schemas.microsoft.com/office/powerpoint/2012/main" userId="Zeh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1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228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11B200-46C1-49FF-AA51-AC7873CCDEAA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E0E3F0-C2DB-4BFE-BECD-09204C4D98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8008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E0E3F0-C2DB-4BFE-BECD-09204C4D985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2005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03B24A-BA51-4A08-82F0-7D96A8A1D7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6490B15-8329-4497-BF97-CE311033C4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56B2F8-143A-491F-A325-34699A497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2E6CB-D4C0-469B-9044-62BEB20DC0FB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1193A8-B4E9-4F25-A136-4A06E3F01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AEB877-5C39-4B76-9477-768130DB7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C81AC-03F4-4CDD-85EC-A9DDB65393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8838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B4F97B-F995-47BE-91B5-BF9C810FF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7F5FC7-ABC9-4F38-B8EA-53C8056A00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68B02F-029E-4EC3-A632-C2C1A83E0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2E6CB-D4C0-469B-9044-62BEB20DC0FB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EF62A0-EAB0-414E-AFB9-E7E6728C1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045B54-7505-45A8-BCAB-B35808AE2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C81AC-03F4-4CDD-85EC-A9DDB65393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0623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B38B96C-2B17-4720-87A9-9C2A1C1661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91D078C-362C-4EF2-9F6A-63C50706AD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8CCB6D-E8DD-476A-A36B-7D5B65D97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2E6CB-D4C0-469B-9044-62BEB20DC0FB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7FB0B1-7A88-47D4-BCE2-0D068A884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2FBBC7-9329-45CD-8625-5330E58E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C81AC-03F4-4CDD-85EC-A9DDB65393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604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C93C24-6658-4175-BC58-4924A1B44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3F5AFB-B8A1-47CE-BB62-385036FF11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1B6F64-63D3-4326-8FF2-29E007E66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2E6CB-D4C0-469B-9044-62BEB20DC0FB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A447BB-3FB0-4689-B285-648C5C8E4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19B1BD-E41C-4B5B-962A-82C58F67B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C81AC-03F4-4CDD-85EC-A9DDB65393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7736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F89A3F-BA07-40BE-AD46-B37BE7E11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E25A18-A9C6-4536-B158-2D0DD0AC9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6CEED9-E74E-4B40-A201-CF3F85FA1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2E6CB-D4C0-469B-9044-62BEB20DC0FB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84B1B2-035E-4B2C-B422-A864C5F0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A483C8-4B18-4A55-B3D9-0F4795918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C81AC-03F4-4CDD-85EC-A9DDB65393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8520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C20731-3AA3-4428-A178-7A7573CAA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7CFA39-1EE7-4E9E-B262-1FC3B44FD0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18580D2-CED1-460A-888C-523FEB64C2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BB1152-BBC0-42CE-9B51-F9DA66BC5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2E6CB-D4C0-469B-9044-62BEB20DC0FB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7D68362-E454-4CED-89B5-4F1772B89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870F533-4236-43D1-B50D-3797A58FC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C81AC-03F4-4CDD-85EC-A9DDB65393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3128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CF6B00-4783-4FC7-A8F7-F6423BF59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72FA49-F626-493C-BD85-439CC62BAE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C4D6BB4-1406-456F-9E63-241FB19F9B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DF3413F-27D0-4020-8407-30A27271A1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2FC3C5C-9EB0-461A-956D-E45544556B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B2EA38C-256F-4ACB-805E-EA233A3FC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2E6CB-D4C0-469B-9044-62BEB20DC0FB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B368197-9501-486D-A83E-17962CA23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A98F17D-931F-4206-B51C-62CB7F539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C81AC-03F4-4CDD-85EC-A9DDB65393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2076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26133F-3C77-4B53-B737-5E3BB0E9D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32CD537-02A1-4A25-AD55-3D830E709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2E6CB-D4C0-469B-9044-62BEB20DC0FB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6F3257D-7B94-4B63-AD2F-FF8640152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24D7063-D062-451E-839A-199236000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C81AC-03F4-4CDD-85EC-A9DDB65393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3821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0DAF240-5CD7-45C0-B550-E20ADFD1A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2E6CB-D4C0-469B-9044-62BEB20DC0FB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1F679B9-9A12-4D23-B4A5-4679A7DF7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95347E4-E231-481B-B4BF-C0809213A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C81AC-03F4-4CDD-85EC-A9DDB65393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7467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79B43C-EEF8-41B3-B472-699A549AF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C1A9F7-DC3A-41CA-B7C2-913DFD4D12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D400CF6-51D5-425E-86B7-3A23F0D65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245C2F-3E2B-4886-A732-14EA0BC07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2E6CB-D4C0-469B-9044-62BEB20DC0FB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93561E9-1E38-48A2-BC58-0E968AE16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549953-0988-44E9-9CD0-C36DB6A42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C81AC-03F4-4CDD-85EC-A9DDB65393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7048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CC94DC-3F5C-469B-B3C1-8F682D209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27197ED-9A3C-49F8-9D8E-D491D2FE74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BB35AA2-CEB9-459E-A912-7E17E2628A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E08BBB9-5423-4D29-8632-46E2A8102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2E6CB-D4C0-469B-9044-62BEB20DC0FB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8DA707D-9FA5-4358-8BC6-9BB227F1A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08764E-897E-4ABA-ABCD-7FBA112C6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C81AC-03F4-4CDD-85EC-A9DDB65393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2208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28ECACD-05E8-4759-B3C6-12225D146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058E20-D806-4D79-A137-E02E7A79AE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83AA4C-4D96-4AEE-951B-21CF607CF6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52E6CB-D4C0-469B-9044-62BEB20DC0FB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B1423A-BC29-4727-AE3B-6016B7340D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61DA1C-F6C8-4602-A537-1138738675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C81AC-03F4-4CDD-85EC-A9DDB65393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52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EGkQkdCKztM&amp;t=2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XlyCLbt3Thk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s://www.youtube.com/watch?v=hyCIpKAIFyo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A54D278-EC74-47C5-9DFF-4A796A57AF54}"/>
              </a:ext>
            </a:extLst>
          </p:cNvPr>
          <p:cNvSpPr txBox="1"/>
          <p:nvPr/>
        </p:nvSpPr>
        <p:spPr>
          <a:xfrm>
            <a:off x="3310127" y="1167455"/>
            <a:ext cx="55717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>
                <a:latin typeface="微软雅黑" panose="020B0503020204020204" pitchFamily="34" charset="-122"/>
                <a:ea typeface="微软雅黑" panose="020B0503020204020204" pitchFamily="34" charset="-122"/>
              </a:rPr>
              <a:t>计算机动画原理与技术</a:t>
            </a:r>
            <a:endParaRPr lang="en-US" altLang="zh-CN" sz="3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3600">
                <a:latin typeface="微软雅黑" panose="020B0503020204020204" pitchFamily="34" charset="-122"/>
                <a:ea typeface="微软雅黑" panose="020B0503020204020204" pitchFamily="34" charset="-122"/>
              </a:rPr>
              <a:t>期末大作业 选题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1564582-77D2-47C2-9FF6-5E98BAF40451}"/>
              </a:ext>
            </a:extLst>
          </p:cNvPr>
          <p:cNvSpPr txBox="1"/>
          <p:nvPr/>
        </p:nvSpPr>
        <p:spPr>
          <a:xfrm>
            <a:off x="5388113" y="4197829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>
                <a:latin typeface="Arial" panose="020B0604020202020204" pitchFamily="34" charset="0"/>
                <a:cs typeface="Arial" panose="020B0604020202020204" pitchFamily="34" charset="0"/>
              </a:rPr>
              <a:t>于泽汉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C0EEF6E-E8DA-47EE-BE62-3732DAA378EA}"/>
              </a:ext>
            </a:extLst>
          </p:cNvPr>
          <p:cNvSpPr txBox="1"/>
          <p:nvPr/>
        </p:nvSpPr>
        <p:spPr>
          <a:xfrm>
            <a:off x="4649225" y="4895308"/>
            <a:ext cx="28935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b="1">
                <a:latin typeface="Arial" panose="020B0604020202020204" pitchFamily="34" charset="0"/>
                <a:cs typeface="Arial" panose="020B0604020202020204" pitchFamily="34" charset="0"/>
              </a:rPr>
              <a:t>118039910141</a:t>
            </a:r>
            <a:endParaRPr lang="zh-CN" altLang="en-US" sz="32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BE1C897-741F-4D63-9C1C-1A727C4BD0B7}"/>
              </a:ext>
            </a:extLst>
          </p:cNvPr>
          <p:cNvSpPr txBox="1"/>
          <p:nvPr/>
        </p:nvSpPr>
        <p:spPr>
          <a:xfrm>
            <a:off x="1773935" y="2985214"/>
            <a:ext cx="86441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>
                <a:latin typeface="微软雅黑" panose="020B0503020204020204" pitchFamily="34" charset="-122"/>
                <a:ea typeface="微软雅黑" panose="020B0503020204020204" pitchFamily="34" charset="-122"/>
              </a:rPr>
              <a:t>Music-Driven Animation</a:t>
            </a:r>
            <a:endParaRPr lang="zh-CN" altLang="en-US" sz="3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59324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903C1D-F2E4-47B2-B540-356430669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背景：</a:t>
            </a:r>
            <a:r>
              <a:rPr lang="en-US" altLang="zh-CN"/>
              <a:t>Inverse-Foley Animation</a:t>
            </a:r>
            <a:endParaRPr lang="zh-CN" altLang="en-US"/>
          </a:p>
        </p:txBody>
      </p:sp>
      <p:pic>
        <p:nvPicPr>
          <p:cNvPr id="5" name="图片 4" descr="图片包含 屏幕截图&#10;&#10;描述已自动生成">
            <a:extLst>
              <a:ext uri="{FF2B5EF4-FFF2-40B4-BE49-F238E27FC236}">
                <a16:creationId xmlns:a16="http://schemas.microsoft.com/office/drawing/2014/main" id="{98764289-823B-4D91-997D-E5FE09652E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458" y="1886341"/>
            <a:ext cx="9895238" cy="1676190"/>
          </a:xfrm>
          <a:prstGeom prst="rect">
            <a:avLst/>
          </a:prstGeom>
        </p:spPr>
      </p:pic>
      <p:pic>
        <p:nvPicPr>
          <p:cNvPr id="7" name="图片 6" descr="图片包含 室内&#10;&#10;描述已自动生成">
            <a:hlinkClick r:id="rId3"/>
            <a:extLst>
              <a:ext uri="{FF2B5EF4-FFF2-40B4-BE49-F238E27FC236}">
                <a16:creationId xmlns:a16="http://schemas.microsoft.com/office/drawing/2014/main" id="{BC1BC245-F83A-4695-BB47-DF8CFA69F7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7887" y="3758185"/>
            <a:ext cx="4752381" cy="271428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2932C7C-BFFD-4CB2-92C8-EEF1DC9A1BB9}"/>
              </a:ext>
            </a:extLst>
          </p:cNvPr>
          <p:cNvSpPr txBox="1"/>
          <p:nvPr/>
        </p:nvSpPr>
        <p:spPr>
          <a:xfrm>
            <a:off x="838200" y="1603848"/>
            <a:ext cx="48013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基于声音信号仿真出相应的物理运动动画</a:t>
            </a:r>
          </a:p>
        </p:txBody>
      </p:sp>
    </p:spTree>
    <p:extLst>
      <p:ext uri="{BB962C8B-B14F-4D97-AF65-F5344CB8AC3E}">
        <p14:creationId xmlns:p14="http://schemas.microsoft.com/office/powerpoint/2010/main" val="3842469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903C1D-F2E4-47B2-B540-356430669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背景：</a:t>
            </a:r>
            <a:r>
              <a:rPr lang="en-US" altLang="zh-CN"/>
              <a:t>Animusic</a:t>
            </a:r>
            <a:r>
              <a:rPr lang="zh-CN" altLang="en-US"/>
              <a:t> </a:t>
            </a:r>
          </a:p>
        </p:txBody>
      </p:sp>
      <p:pic>
        <p:nvPicPr>
          <p:cNvPr id="5" name="图片 4" descr="图片包含 音乐, 室内, 就坐&#10;&#10;描述已自动生成">
            <a:hlinkClick r:id="rId2"/>
            <a:extLst>
              <a:ext uri="{FF2B5EF4-FFF2-40B4-BE49-F238E27FC236}">
                <a16:creationId xmlns:a16="http://schemas.microsoft.com/office/drawing/2014/main" id="{A447D4A0-35D8-446B-BDD6-015BAAB6D0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864" y="2251520"/>
            <a:ext cx="5091562" cy="286042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49A8035-F9F9-41BB-BA39-3E08FB659A67}"/>
              </a:ext>
            </a:extLst>
          </p:cNvPr>
          <p:cNvSpPr txBox="1"/>
          <p:nvPr/>
        </p:nvSpPr>
        <p:spPr>
          <a:xfrm>
            <a:off x="7927330" y="5488114"/>
            <a:ext cx="2300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>
                <a:latin typeface="Arial" panose="020B0604020202020204" pitchFamily="34" charset="0"/>
                <a:cs typeface="Arial" panose="020B0604020202020204" pitchFamily="34" charset="0"/>
              </a:rPr>
              <a:t>Resonant Chamber</a:t>
            </a:r>
            <a:endParaRPr lang="zh-CN" alt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图片 7" descr="图片包含 餐桌, 室内&#10;&#10;描述已自动生成">
            <a:hlinkClick r:id="rId4"/>
            <a:extLst>
              <a:ext uri="{FF2B5EF4-FFF2-40B4-BE49-F238E27FC236}">
                <a16:creationId xmlns:a16="http://schemas.microsoft.com/office/drawing/2014/main" id="{11469089-FC1D-42BB-A6D1-5E1FA7043A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51520"/>
            <a:ext cx="5091562" cy="2867661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4C693763-AE19-4A5A-A402-933B20324A54}"/>
              </a:ext>
            </a:extLst>
          </p:cNvPr>
          <p:cNvSpPr txBox="1"/>
          <p:nvPr/>
        </p:nvSpPr>
        <p:spPr>
          <a:xfrm>
            <a:off x="2656859" y="5465444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>
                <a:latin typeface="Arial" panose="020B0604020202020204" pitchFamily="34" charset="0"/>
                <a:cs typeface="Arial" panose="020B0604020202020204" pitchFamily="34" charset="0"/>
              </a:rPr>
              <a:t>Pipe Dream</a:t>
            </a:r>
            <a:endParaRPr lang="zh-CN" alt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C13A445-0A67-49D6-8D69-B5CB79E2EDEF}"/>
              </a:ext>
            </a:extLst>
          </p:cNvPr>
          <p:cNvSpPr txBox="1"/>
          <p:nvPr/>
        </p:nvSpPr>
        <p:spPr>
          <a:xfrm>
            <a:off x="838200" y="1603848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程序化地生成三维动画</a:t>
            </a:r>
          </a:p>
        </p:txBody>
      </p:sp>
    </p:spTree>
    <p:extLst>
      <p:ext uri="{BB962C8B-B14F-4D97-AF65-F5344CB8AC3E}">
        <p14:creationId xmlns:p14="http://schemas.microsoft.com/office/powerpoint/2010/main" val="3260128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8DAE02-23C8-4D83-8154-2030F2B76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任务和目标：音乐驱动动画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362274-E417-49D4-AE64-AB745CF83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79193"/>
            <a:ext cx="10515600" cy="3636391"/>
          </a:xfrm>
        </p:spPr>
        <p:txBody>
          <a:bodyPr/>
          <a:lstStyle/>
          <a:p>
            <a:pPr lvl="1">
              <a:lnSpc>
                <a:spcPct val="150000"/>
              </a:lnSpc>
            </a:pPr>
            <a:r>
              <a:rPr lang="zh-CN" altLang="en-US"/>
              <a:t>三维建模（</a:t>
            </a:r>
            <a:r>
              <a:rPr lang="en-US" altLang="zh-CN"/>
              <a:t>3D Modeling</a:t>
            </a:r>
            <a:r>
              <a:rPr lang="zh-CN" altLang="en-US"/>
              <a:t>）</a:t>
            </a:r>
            <a:endParaRPr lang="en-US" altLang="zh-CN"/>
          </a:p>
          <a:p>
            <a:pPr lvl="1">
              <a:lnSpc>
                <a:spcPct val="150000"/>
              </a:lnSpc>
            </a:pPr>
            <a:r>
              <a:rPr lang="zh-CN" altLang="en-US"/>
              <a:t>音乐的数字化表示（</a:t>
            </a:r>
            <a:r>
              <a:rPr lang="en-US" altLang="zh-CN"/>
              <a:t>Digital Representations of Music</a:t>
            </a:r>
            <a:r>
              <a:rPr lang="zh-CN" altLang="en-US"/>
              <a:t>）</a:t>
            </a:r>
            <a:endParaRPr lang="en-US" altLang="zh-CN"/>
          </a:p>
          <a:p>
            <a:pPr lvl="1">
              <a:lnSpc>
                <a:spcPct val="150000"/>
              </a:lnSpc>
            </a:pPr>
            <a:r>
              <a:rPr lang="zh-CN" altLang="en-US"/>
              <a:t>关键帧技术（</a:t>
            </a:r>
            <a:r>
              <a:rPr lang="en-US" altLang="zh-CN"/>
              <a:t>Keyframing</a:t>
            </a:r>
            <a:r>
              <a:rPr lang="zh-CN" altLang="en-US"/>
              <a:t>）</a:t>
            </a:r>
            <a:endParaRPr lang="en-US" altLang="zh-CN"/>
          </a:p>
          <a:p>
            <a:pPr lvl="1">
              <a:lnSpc>
                <a:spcPct val="150000"/>
              </a:lnSpc>
            </a:pPr>
            <a:r>
              <a:rPr lang="zh-CN" altLang="en-US"/>
              <a:t>反向运动学（</a:t>
            </a:r>
            <a:r>
              <a:rPr lang="en-US" altLang="zh-CN"/>
              <a:t>Inverse Kinematics</a:t>
            </a:r>
            <a:r>
              <a:rPr lang="zh-CN" altLang="en-US"/>
              <a:t>）</a:t>
            </a:r>
            <a:endParaRPr lang="en-US" altLang="zh-CN"/>
          </a:p>
          <a:p>
            <a:pPr lvl="1">
              <a:lnSpc>
                <a:spcPct val="150000"/>
              </a:lnSpc>
            </a:pPr>
            <a:r>
              <a:rPr lang="zh-CN" altLang="en-US"/>
              <a:t>动画和渲染（</a:t>
            </a:r>
            <a:r>
              <a:rPr lang="en-US" altLang="zh-CN"/>
              <a:t>Animation and Rendering</a:t>
            </a:r>
            <a:r>
              <a:rPr lang="zh-CN" altLang="en-US"/>
              <a:t>）</a:t>
            </a:r>
            <a:endParaRPr lang="en-US" altLang="zh-CN"/>
          </a:p>
          <a:p>
            <a:pPr lvl="1">
              <a:lnSpc>
                <a:spcPct val="150000"/>
              </a:lnSpc>
            </a:pPr>
            <a:endParaRPr lang="en-US" altLang="zh-CN"/>
          </a:p>
          <a:p>
            <a:pPr lvl="1">
              <a:lnSpc>
                <a:spcPct val="150000"/>
              </a:lnSpc>
            </a:pPr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67A8A2D-5FFE-4C92-B413-22C1928692E0}"/>
              </a:ext>
            </a:extLst>
          </p:cNvPr>
          <p:cNvSpPr txBox="1"/>
          <p:nvPr/>
        </p:nvSpPr>
        <p:spPr>
          <a:xfrm>
            <a:off x="838200" y="1603848"/>
            <a:ext cx="45448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基于音乐和三维模型程序化地生成动画</a:t>
            </a:r>
          </a:p>
        </p:txBody>
      </p:sp>
    </p:spTree>
    <p:extLst>
      <p:ext uri="{BB962C8B-B14F-4D97-AF65-F5344CB8AC3E}">
        <p14:creationId xmlns:p14="http://schemas.microsoft.com/office/powerpoint/2010/main" val="2713882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6E9029-6CFF-49C4-A1DA-40E806727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软件和工具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0732F5-0401-4ACA-9BC3-7952859103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69465"/>
            <a:ext cx="11024616" cy="378269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/>
              <a:t>Cinema 4D</a:t>
            </a:r>
            <a:r>
              <a:rPr lang="zh-CN" altLang="en-US"/>
              <a:t>：建模、渲染和动画</a:t>
            </a:r>
            <a:endParaRPr lang="en-US" altLang="zh-CN"/>
          </a:p>
          <a:p>
            <a:pPr>
              <a:lnSpc>
                <a:spcPct val="150000"/>
              </a:lnSpc>
            </a:pPr>
            <a:r>
              <a:rPr lang="en-US" altLang="zh-CN"/>
              <a:t>FL Studio</a:t>
            </a:r>
            <a:r>
              <a:rPr lang="zh-CN" altLang="en-US"/>
              <a:t>：编曲和音频处理</a:t>
            </a:r>
            <a:endParaRPr lang="en-US" altLang="zh-CN"/>
          </a:p>
          <a:p>
            <a:pPr>
              <a:lnSpc>
                <a:spcPct val="150000"/>
              </a:lnSpc>
            </a:pPr>
            <a:r>
              <a:rPr lang="en-US" altLang="zh-CN"/>
              <a:t>Python</a:t>
            </a:r>
            <a:r>
              <a:rPr lang="zh-CN" altLang="en-US"/>
              <a:t>：处理信号和数据，动态绑定声音信号和三维模型</a:t>
            </a:r>
            <a:endParaRPr lang="en-US" altLang="zh-CN"/>
          </a:p>
          <a:p>
            <a:pPr>
              <a:lnSpc>
                <a:spcPct val="150000"/>
              </a:lnSpc>
            </a:pPr>
            <a:r>
              <a:rPr lang="en-US" altLang="zh-CN"/>
              <a:t>……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0223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04C679-972C-4745-9C36-51D2F6819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参考文献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E5A1B9-98D6-4CB8-918B-00C8BB9537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90504" cy="4351338"/>
          </a:xfrm>
        </p:spPr>
        <p:txBody>
          <a:bodyPr>
            <a:normAutofit/>
          </a:bodyPr>
          <a:lstStyle/>
          <a:p>
            <a:r>
              <a:rPr lang="en-US" altLang="zh-CN" sz="2000"/>
              <a:t>Inverse-Foley Animation: Synchronizing rigid-body motions to sound</a:t>
            </a:r>
          </a:p>
          <a:p>
            <a:r>
              <a:rPr lang="en-US" altLang="zh-CN" sz="2000"/>
              <a:t>Automatic Synchronization of Background Music and Motion in Computer Animation</a:t>
            </a:r>
          </a:p>
          <a:p>
            <a:r>
              <a:rPr lang="en-US" altLang="zh-CN" sz="2000"/>
              <a:t>Plausible motion simulation for computer graphics animation</a:t>
            </a:r>
          </a:p>
          <a:p>
            <a:r>
              <a:rPr lang="en-US" altLang="zh-CN" sz="2000"/>
              <a:t>Interactive Spacetime Control for Animation</a:t>
            </a:r>
          </a:p>
          <a:p>
            <a:r>
              <a:rPr lang="en-US" altLang="zh-CN" sz="2000"/>
              <a:t>Synthesizing Sounds from Physically Based Motion</a:t>
            </a:r>
          </a:p>
          <a:p>
            <a:r>
              <a:rPr lang="en-US" altLang="zh-CN" sz="2000"/>
              <a:t>Evaluating the visual fidelity of physically based animations</a:t>
            </a:r>
          </a:p>
          <a:p>
            <a:r>
              <a:rPr lang="en-US" altLang="zh-CN" sz="2000"/>
              <a:t>Interactive manipulation of rigid body simulations</a:t>
            </a:r>
          </a:p>
          <a:p>
            <a:r>
              <a:rPr lang="en-US" altLang="zh-CN" sz="2000"/>
              <a:t>Computer Puppetry: An Importance-Based Approach</a:t>
            </a:r>
          </a:p>
          <a:p>
            <a:r>
              <a:rPr lang="en-US" altLang="zh-CN" sz="2000"/>
              <a:t>Physically-based sound effects for interactive simulation and animation</a:t>
            </a:r>
          </a:p>
          <a:p>
            <a:r>
              <a:rPr lang="en-US" altLang="zh-CN" sz="2000"/>
              <a:t>……</a:t>
            </a:r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1478051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F2910AF-F60A-41D9-A900-85948E155CDB}"/>
              </a:ext>
            </a:extLst>
          </p:cNvPr>
          <p:cNvSpPr txBox="1"/>
          <p:nvPr/>
        </p:nvSpPr>
        <p:spPr>
          <a:xfrm>
            <a:off x="4805444" y="2462784"/>
            <a:ext cx="258111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b="1">
                <a:latin typeface="微软雅黑" panose="020B0503020204020204" pitchFamily="34" charset="-122"/>
                <a:ea typeface="微软雅黑" panose="020B0503020204020204" pitchFamily="34" charset="-122"/>
              </a:rPr>
              <a:t>谢谢！</a:t>
            </a:r>
          </a:p>
        </p:txBody>
      </p:sp>
    </p:spTree>
    <p:extLst>
      <p:ext uri="{BB962C8B-B14F-4D97-AF65-F5344CB8AC3E}">
        <p14:creationId xmlns:p14="http://schemas.microsoft.com/office/powerpoint/2010/main" val="2505280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195</Words>
  <Application>Microsoft Office PowerPoint</Application>
  <PresentationFormat>宽屏</PresentationFormat>
  <Paragraphs>40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等线</vt:lpstr>
      <vt:lpstr>等线 Light</vt:lpstr>
      <vt:lpstr>微软雅黑</vt:lpstr>
      <vt:lpstr>Arial</vt:lpstr>
      <vt:lpstr>Office 主题​​</vt:lpstr>
      <vt:lpstr>PowerPoint 演示文稿</vt:lpstr>
      <vt:lpstr>背景：Inverse-Foley Animation</vt:lpstr>
      <vt:lpstr>背景：Animusic </vt:lpstr>
      <vt:lpstr>任务和目标：音乐驱动动画</vt:lpstr>
      <vt:lpstr>软件和工具</vt:lpstr>
      <vt:lpstr>参考文献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Zehan</dc:creator>
  <cp:lastModifiedBy>Zehan</cp:lastModifiedBy>
  <cp:revision>45</cp:revision>
  <dcterms:created xsi:type="dcterms:W3CDTF">2019-05-06T14:24:08Z</dcterms:created>
  <dcterms:modified xsi:type="dcterms:W3CDTF">2019-05-06T16:30:49Z</dcterms:modified>
</cp:coreProperties>
</file>