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5BA8C-433E-4546-91C0-A6886805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C404E3-C4B3-4202-8B45-8302B5875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CE141-5236-4F79-A866-C7AD6DD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A122C-E15D-453B-B7C6-3AD3454C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2DE53-8E6F-4972-8AFE-26929CFC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04F0A-200C-4E22-8134-18C3A2AE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5AAAE-1AED-48AE-A8CC-5DDDCB0D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6363E-DE58-42DB-8E64-1C550F5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62B79-8D66-41D1-9116-D1A25DB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087B8-5819-4BEA-B6E2-6B93CB78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555A56-BA9E-40A2-A65A-7310E7DCD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AAEF81-B0CB-4D7B-8380-FD2D2D0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0CF52-9B27-4FFD-82EF-8329DD25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04FCD-2F1D-4308-93BD-0BAC9766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6B74-F181-42FE-935A-08157484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8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73C1-EA88-4F48-AB5F-BA30CD7F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A1A63-B7CA-4D27-BB90-BF082B3C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CA7BD-8FE7-4686-B426-6DB8C4FB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BF076-A951-44E5-A79C-95AC0487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B1957-9058-4EBE-A65C-68E40272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5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BCF8-076F-4616-90B6-392498D5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3870E-A142-4D3B-BDB0-CC042CD5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EC483-3E40-4A08-9FA0-B067A4D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77902-CD83-435A-A821-3AA10BEC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47E60-73CD-4005-B27B-C543187E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8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4F97A-CFAF-4F2A-B321-292DCD0E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25B7E-C6B8-4B06-961E-E898DA7B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4A5F42-0A10-4064-B85C-BD802EF7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1E2AB8-63E6-4477-BB73-D24CC43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C6635-550E-47A1-953F-7887ED2F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53BE5-C62D-4B4A-9933-844568D0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6EAAF-C036-46D6-A830-EDADD55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01294-0C43-491C-BF19-C760BEBB4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258FF-50D9-485E-804F-847C0C23A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76A25-00DA-40EE-B4CC-0BD93D2A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97168-5787-4FA0-98A0-57CC150E9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A4DBA-39EC-474A-AB43-2AA5DF3C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D03E3F-F160-457B-8BD5-A83B5B56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B1EA5B-3254-4CA5-926C-F0413787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A4E13-C4DB-469F-BCE2-B8A258F3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C1A2C-6FA6-403B-AA96-B4653565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CC44B-2FFC-43F8-8CCB-7CE57F67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82CB39-6436-402F-88C2-F0767D3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1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B90303-1174-4055-8958-5B207DB6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346C3-008F-4A4C-8F17-57BDEE8D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41C3A-E9A8-4F9D-BC1B-4BC683B2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3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0E04B-8CF8-4968-A80E-9DD63FC6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4AF23-0AAE-41E5-8A95-47D59990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DC7AE-D4A6-4C0E-8D8E-E2C36486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FD6AD-F38C-4323-B398-6A697FCA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3B80F-EC1E-4312-92D7-FCFF424C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70911-577E-4773-A611-049AE5BC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897FF-4E50-4384-A8D7-5F936AFA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F41B2D-45B6-41EB-9F83-96A58C0E2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80267-E08B-4AE5-A6A8-1CC914D64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93DC3-BAF1-4E91-8CB1-F3637C3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A6C832-1FF3-40E2-8AEE-981A880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10C0B-1A38-47CE-A382-16A5B5EB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AFD88-C5AB-4E57-B098-4C5154C5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1492F9-7751-4EAE-B833-DD01B127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14ED4-5D80-42E1-B709-DEC46B699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04BA2-AABD-4DE6-8EAA-6534ECEA9A19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9EF5A-8FC2-426B-A02E-37ED834A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E7C5F-E6BB-45BB-A786-27C4975B2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5D9B-7065-4500-B3C8-872C7CB1D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7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物体&#10;&#10;描述已自动生成">
            <a:extLst>
              <a:ext uri="{FF2B5EF4-FFF2-40B4-BE49-F238E27FC236}">
                <a16:creationId xmlns:a16="http://schemas.microsoft.com/office/drawing/2014/main" id="{AE3EBB29-084A-4C70-83F3-FB625DD02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62" y="1074990"/>
            <a:ext cx="5441738" cy="47080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77CFEE2-E7BC-49CC-84F2-CDE567886D9B}"/>
                  </a:ext>
                </a:extLst>
              </p:cNvPr>
              <p:cNvSpPr/>
              <p:nvPr/>
            </p:nvSpPr>
            <p:spPr>
              <a:xfrm>
                <a:off x="5743575" y="3429000"/>
                <a:ext cx="704850" cy="419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77CFEE2-E7BC-49CC-84F2-CDE567886D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3429000"/>
                <a:ext cx="704850" cy="419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6259D3C-2D8E-400D-8289-A448A7ECDFA4}"/>
              </a:ext>
            </a:extLst>
          </p:cNvPr>
          <p:cNvSpPr/>
          <p:nvPr/>
        </p:nvSpPr>
        <p:spPr>
          <a:xfrm>
            <a:off x="6788150" y="4216400"/>
            <a:ext cx="469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E9CD0B-1D43-434B-92B0-F1F64C52B530}"/>
              </a:ext>
            </a:extLst>
          </p:cNvPr>
          <p:cNvSpPr/>
          <p:nvPr/>
        </p:nvSpPr>
        <p:spPr>
          <a:xfrm>
            <a:off x="7188200" y="5294060"/>
            <a:ext cx="469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913A5F-3B19-490F-8DDC-8E0D9FC1F23D}"/>
                  </a:ext>
                </a:extLst>
              </p:cNvPr>
              <p:cNvSpPr/>
              <p:nvPr/>
            </p:nvSpPr>
            <p:spPr>
              <a:xfrm>
                <a:off x="7023100" y="5398835"/>
                <a:ext cx="749300" cy="4191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D913A5F-3B19-490F-8DDC-8E0D9FC1F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100" y="5398835"/>
                <a:ext cx="749300" cy="419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1317199-F427-4939-BDA0-6EAB4F75A647}"/>
              </a:ext>
            </a:extLst>
          </p:cNvPr>
          <p:cNvSpPr/>
          <p:nvPr/>
        </p:nvSpPr>
        <p:spPr>
          <a:xfrm>
            <a:off x="6553200" y="3640390"/>
            <a:ext cx="469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86CA00-9CD0-44DA-B58D-3A7485CE0170}"/>
              </a:ext>
            </a:extLst>
          </p:cNvPr>
          <p:cNvSpPr/>
          <p:nvPr/>
        </p:nvSpPr>
        <p:spPr>
          <a:xfrm>
            <a:off x="6553200" y="4298282"/>
            <a:ext cx="704850" cy="419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Zehan</dc:creator>
  <cp:lastModifiedBy>Zehan</cp:lastModifiedBy>
  <cp:revision>4</cp:revision>
  <dcterms:created xsi:type="dcterms:W3CDTF">2019-04-29T14:19:02Z</dcterms:created>
  <dcterms:modified xsi:type="dcterms:W3CDTF">2019-04-29T14:25:34Z</dcterms:modified>
</cp:coreProperties>
</file>