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3399"/>
  </p:normalViewPr>
  <p:slideViewPr>
    <p:cSldViewPr snapToGrid="0" snapToObjects="1"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08A0-0355-9C47-A20E-540E89D4FF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0731-BD3E-7141-BAC4-E0862810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补充以下两部分：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方法的描述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实验结果与分析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0731-BD3E-7141-BAC4-E0862810B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6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31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6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3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79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3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40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8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8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6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B2CC-3222-F048-A8BB-D7147AB89285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9123-0966-704E-B5EA-516D02CD1A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 Proposal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(Problems and Motivation)  (</a:t>
            </a:r>
            <a:r>
              <a:rPr kumimoji="1" lang="zh-CN" altLang="en-US" dirty="0"/>
              <a:t>问题的背景和动机、意义）</a:t>
            </a:r>
            <a:endParaRPr kumimoji="1" lang="en-US" altLang="zh-CN" dirty="0"/>
          </a:p>
          <a:p>
            <a:r>
              <a:rPr kumimoji="1" lang="en-US" altLang="zh-CN" dirty="0"/>
              <a:t>Related Work</a:t>
            </a:r>
            <a:r>
              <a:rPr kumimoji="1" lang="zh-CN" altLang="en-US" dirty="0"/>
              <a:t>（相关工作）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Contribution</a:t>
            </a:r>
          </a:p>
          <a:p>
            <a:pPr lvl="1"/>
            <a:r>
              <a:rPr kumimoji="1" lang="en-US" altLang="zh-CN" dirty="0"/>
              <a:t>Pros </a:t>
            </a:r>
            <a:r>
              <a:rPr kumimoji="1" lang="zh-CN" altLang="en-US" dirty="0"/>
              <a:t>优点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Cons </a:t>
            </a:r>
            <a:r>
              <a:rPr kumimoji="1" lang="zh-CN" altLang="en-US" dirty="0"/>
              <a:t>不足</a:t>
            </a:r>
            <a:endParaRPr kumimoji="1" lang="en-US" altLang="zh-CN" dirty="0"/>
          </a:p>
          <a:p>
            <a:r>
              <a:rPr kumimoji="1" lang="en-US" altLang="zh-CN" dirty="0"/>
              <a:t>Proposal</a:t>
            </a:r>
          </a:p>
          <a:p>
            <a:pPr lvl="1"/>
            <a:r>
              <a:rPr kumimoji="1" lang="en-US" altLang="zh-CN" dirty="0"/>
              <a:t>Objective </a:t>
            </a:r>
            <a:r>
              <a:rPr kumimoji="1" lang="zh-CN" altLang="en-US" dirty="0"/>
              <a:t>目标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Content and Key Issues </a:t>
            </a:r>
            <a:r>
              <a:rPr kumimoji="1" lang="zh-CN" altLang="en-US" dirty="0"/>
              <a:t>内容和关键难点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Expected Results (Animation) </a:t>
            </a:r>
            <a:r>
              <a:rPr kumimoji="1" lang="zh-CN" altLang="en-US" dirty="0"/>
              <a:t>预期结果（动画现象）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Scheme and Feasibility </a:t>
            </a:r>
            <a:r>
              <a:rPr kumimoji="1" lang="zh-CN" altLang="en-US" dirty="0"/>
              <a:t>拟采用方案与可行性分析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Potential Novelty (compare with existing work) </a:t>
            </a:r>
            <a:r>
              <a:rPr kumimoji="1" lang="zh-CN" altLang="en-US" dirty="0"/>
              <a:t>今后可能的创新点（与相关工作对比）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Schedule </a:t>
            </a:r>
            <a:r>
              <a:rPr kumimoji="1" lang="zh-CN" altLang="en-US" dirty="0"/>
              <a:t>进度计划</a:t>
            </a:r>
            <a:endParaRPr kumimoji="1" lang="en-US" altLang="zh-CN" dirty="0"/>
          </a:p>
          <a:p>
            <a:r>
              <a:rPr kumimoji="1" lang="en-US" altLang="zh-CN" dirty="0"/>
              <a:t>References (at least 5 papers, must include latest work)</a:t>
            </a:r>
          </a:p>
        </p:txBody>
      </p:sp>
    </p:spTree>
    <p:extLst>
      <p:ext uri="{BB962C8B-B14F-4D97-AF65-F5344CB8AC3E}">
        <p14:creationId xmlns:p14="http://schemas.microsoft.com/office/powerpoint/2010/main" val="404660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 Report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Report with following sections</a:t>
            </a:r>
          </a:p>
          <a:p>
            <a:pPr lvl="1"/>
            <a:r>
              <a:rPr kumimoji="1" lang="en-US" altLang="zh-CN" dirty="0"/>
              <a:t>Introduction (motivation, contributions)</a:t>
            </a:r>
          </a:p>
          <a:p>
            <a:pPr lvl="1"/>
            <a:r>
              <a:rPr kumimoji="1" lang="en-US" altLang="zh-CN" dirty="0"/>
              <a:t>Related Work</a:t>
            </a:r>
          </a:p>
          <a:p>
            <a:pPr lvl="1"/>
            <a:r>
              <a:rPr kumimoji="1" lang="en-US" altLang="zh-CN" dirty="0"/>
              <a:t>Methods</a:t>
            </a:r>
          </a:p>
          <a:p>
            <a:pPr lvl="1"/>
            <a:r>
              <a:rPr kumimoji="1" lang="en-US" altLang="zh-CN" dirty="0"/>
              <a:t>Results (Experiments and Evaluation)</a:t>
            </a:r>
          </a:p>
          <a:p>
            <a:pPr lvl="1"/>
            <a:r>
              <a:rPr kumimoji="1" lang="en-US" altLang="zh-CN" dirty="0"/>
              <a:t>Conclusion</a:t>
            </a:r>
          </a:p>
          <a:p>
            <a:pPr lvl="1"/>
            <a:r>
              <a:rPr kumimoji="1" lang="en-US" altLang="zh-CN" dirty="0"/>
              <a:t>References</a:t>
            </a:r>
          </a:p>
          <a:p>
            <a:r>
              <a:rPr kumimoji="1" lang="en-US" altLang="zh-CN" dirty="0"/>
              <a:t>Animation Videos, Executables, Source Codes </a:t>
            </a:r>
          </a:p>
          <a:p>
            <a:r>
              <a:rPr kumimoji="1" lang="en-US" altLang="zh-CN" dirty="0"/>
              <a:t>Final Project Defense Date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37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139</Words>
  <Application>Microsoft Office PowerPoint</Application>
  <PresentationFormat>全屏显示(4:3)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Project Proposal</vt:lpstr>
      <vt:lpstr>Final Report</vt:lpstr>
    </vt:vector>
  </TitlesOfParts>
  <Company>ppp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paul</dc:creator>
  <cp:lastModifiedBy>Ye Bob</cp:lastModifiedBy>
  <cp:revision>57</cp:revision>
  <dcterms:created xsi:type="dcterms:W3CDTF">2016-05-19T02:50:01Z</dcterms:created>
  <dcterms:modified xsi:type="dcterms:W3CDTF">2019-05-07T03:52:11Z</dcterms:modified>
</cp:coreProperties>
</file>