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54" autoAdjust="0"/>
  </p:normalViewPr>
  <p:slideViewPr>
    <p:cSldViewPr snapToGrid="0">
      <p:cViewPr varScale="1">
        <p:scale>
          <a:sx n="59" d="100"/>
          <a:sy n="59" d="100"/>
        </p:scale>
        <p:origin x="204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4FB9-738E-406C-B12B-1B1469D7165C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2CEF-0789-4229-9EE3-2FF61603D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C/C++</a:t>
            </a:r>
            <a:r>
              <a:rPr lang="zh-CN" altLang="en-US" dirty="0"/>
              <a:t>内存布局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5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三次握手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4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四次挥手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3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左旋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红黑树 右旋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2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52CEF-0789-4229-9EE3-2FF61603D4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3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EBA8D3-B88D-45A2-A8BE-59B7377B0E0C}"/>
              </a:ext>
            </a:extLst>
          </p:cNvPr>
          <p:cNvCxnSpPr>
            <a:cxnSpLocks/>
          </p:cNvCxnSpPr>
          <p:nvPr/>
        </p:nvCxnSpPr>
        <p:spPr>
          <a:xfrm>
            <a:off x="4991114" y="3892417"/>
            <a:ext cx="2047194" cy="2851283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58D1E91-AAE5-4CBB-A17D-03AFC1B7CB27}"/>
              </a:ext>
            </a:extLst>
          </p:cNvPr>
          <p:cNvCxnSpPr>
            <a:cxnSpLocks/>
          </p:cNvCxnSpPr>
          <p:nvPr/>
        </p:nvCxnSpPr>
        <p:spPr>
          <a:xfrm>
            <a:off x="5003807" y="2070100"/>
            <a:ext cx="2034501" cy="4555219"/>
          </a:xfrm>
          <a:prstGeom prst="straightConnector1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F39638-E626-41ED-949F-1F16DE87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28761"/>
              </p:ext>
            </p:extLst>
          </p:nvPr>
        </p:nvGraphicFramePr>
        <p:xfrm>
          <a:off x="7038308" y="838200"/>
          <a:ext cx="3984168" cy="701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68">
                  <a:extLst>
                    <a:ext uri="{9D8B030D-6E8A-4147-A177-3AD203B41FA5}">
                      <a16:colId xmlns:a16="http://schemas.microsoft.com/office/drawing/2014/main" val="3181317803"/>
                    </a:ext>
                  </a:extLst>
                </a:gridCol>
              </a:tblGrid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内核空间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（用户代码不能读写）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8342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栈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（向下生长）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500416"/>
                  </a:ext>
                </a:extLst>
              </a:tr>
              <a:tr h="439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06996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内存映射段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（文件映射，匿名映射，动态库）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699509"/>
                  </a:ext>
                </a:extLst>
              </a:tr>
              <a:tr h="47865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92409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堆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（向上生长）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0996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BBS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（未初始化的全局变量、静态变量）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83154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只读数据段</a:t>
                      </a:r>
                      <a:br>
                        <a:rPr lang="en-US" altLang="zh-CN" dirty="0">
                          <a:solidFill>
                            <a:schemeClr val="tx1"/>
                          </a:solidFill>
                        </a:rPr>
                      </a:b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（只读变量）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208700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（已初始化的全局变量、静态变量）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0507"/>
                  </a:ext>
                </a:extLst>
              </a:tr>
              <a:tr h="761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代码段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（可执行代码，只读常量）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8806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A84893-60DD-4AEE-848B-A9D5B2F52759}"/>
              </a:ext>
            </a:extLst>
          </p:cNvPr>
          <p:cNvCxnSpPr>
            <a:cxnSpLocks/>
          </p:cNvCxnSpPr>
          <p:nvPr/>
        </p:nvCxnSpPr>
        <p:spPr>
          <a:xfrm>
            <a:off x="11752405" y="838200"/>
            <a:ext cx="0" cy="7011598"/>
          </a:xfrm>
          <a:prstGeom prst="straightConnector1">
            <a:avLst/>
          </a:prstGeom>
          <a:ln w="22225">
            <a:solidFill>
              <a:schemeClr val="dk1"/>
            </a:solidFill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53076C2-7A6B-470F-B015-BAA0C8427426}"/>
              </a:ext>
            </a:extLst>
          </p:cNvPr>
          <p:cNvSpPr txBox="1"/>
          <p:nvPr/>
        </p:nvSpPr>
        <p:spPr>
          <a:xfrm>
            <a:off x="11244965" y="196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204AC-152B-4931-8BEC-B8A0191FF859}"/>
              </a:ext>
            </a:extLst>
          </p:cNvPr>
          <p:cNvSpPr txBox="1"/>
          <p:nvPr/>
        </p:nvSpPr>
        <p:spPr>
          <a:xfrm>
            <a:off x="11937463" y="774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EAE02A-F538-4923-9C3E-BE4B1FA565A4}"/>
              </a:ext>
            </a:extLst>
          </p:cNvPr>
          <p:cNvSpPr txBox="1"/>
          <p:nvPr/>
        </p:nvSpPr>
        <p:spPr>
          <a:xfrm>
            <a:off x="11984251" y="7556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91A5DBF-7AEA-4ECC-849F-43FEB81ECCEB}"/>
              </a:ext>
            </a:extLst>
          </p:cNvPr>
          <p:cNvSpPr/>
          <p:nvPr/>
        </p:nvSpPr>
        <p:spPr>
          <a:xfrm>
            <a:off x="8922442" y="2359125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8B109-7678-4A88-8545-0D5DBCDE3BE0}"/>
              </a:ext>
            </a:extLst>
          </p:cNvPr>
          <p:cNvSpPr/>
          <p:nvPr/>
        </p:nvSpPr>
        <p:spPr>
          <a:xfrm rot="10800000">
            <a:off x="8922442" y="3746367"/>
            <a:ext cx="215900" cy="292100"/>
          </a:xfrm>
          <a:prstGeom prst="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7" name="表格 67">
            <a:extLst>
              <a:ext uri="{FF2B5EF4-FFF2-40B4-BE49-F238E27FC236}">
                <a16:creationId xmlns:a16="http://schemas.microsoft.com/office/drawing/2014/main" id="{9F8A4115-C5E1-44AE-BF41-FC2E47E9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6368"/>
              </p:ext>
            </p:extLst>
          </p:nvPr>
        </p:nvGraphicFramePr>
        <p:xfrm>
          <a:off x="1070411" y="1451615"/>
          <a:ext cx="3946089" cy="517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6089">
                  <a:extLst>
                    <a:ext uri="{9D8B030D-6E8A-4147-A177-3AD203B41FA5}">
                      <a16:colId xmlns:a16="http://schemas.microsoft.com/office/drawing/2014/main" val="3190679104"/>
                    </a:ext>
                  </a:extLst>
                </a:gridCol>
              </a:tblGrid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g_noval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731781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g_val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2;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4681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849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int main() {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941462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a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495665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static int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s_val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1;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54978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char *str = “hello”;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33740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int *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= new int[10];</a:t>
                      </a:r>
                      <a:endParaRPr lang="zh-CN" altLang="en-US" sz="20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13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delete[] </a:t>
                      </a:r>
                      <a:r>
                        <a:rPr lang="en-US" altLang="zh-CN" sz="2000" b="0" dirty="0" err="1">
                          <a:latin typeface="Consolas" panose="020B0609020204030204" pitchFamily="49" charset="0"/>
                        </a:rPr>
                        <a:t>ptr</a:t>
                      </a:r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6904809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const ca = 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4434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  return 0;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6740267"/>
                  </a:ext>
                </a:extLst>
              </a:tr>
              <a:tr h="431142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315634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E9AAED4-5D17-4AAB-8783-C15C8E6DE8FA}"/>
              </a:ext>
            </a:extLst>
          </p:cNvPr>
          <p:cNvCxnSpPr>
            <a:cxnSpLocks/>
          </p:cNvCxnSpPr>
          <p:nvPr/>
        </p:nvCxnSpPr>
        <p:spPr>
          <a:xfrm>
            <a:off x="5003807" y="5571735"/>
            <a:ext cx="2034501" cy="44806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F2615CD-2374-4BE7-9FB9-4E9C2DDACC5F}"/>
              </a:ext>
            </a:extLst>
          </p:cNvPr>
          <p:cNvCxnSpPr>
            <a:cxnSpLocks/>
          </p:cNvCxnSpPr>
          <p:nvPr/>
        </p:nvCxnSpPr>
        <p:spPr>
          <a:xfrm>
            <a:off x="5029193" y="4343999"/>
            <a:ext cx="1996422" cy="3098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5D1252D-4C08-46E3-8BA5-3614359E3F97}"/>
              </a:ext>
            </a:extLst>
          </p:cNvPr>
          <p:cNvCxnSpPr>
            <a:cxnSpLocks/>
          </p:cNvCxnSpPr>
          <p:nvPr/>
        </p:nvCxnSpPr>
        <p:spPr>
          <a:xfrm flipV="1">
            <a:off x="5029193" y="1951719"/>
            <a:ext cx="1996422" cy="1477281"/>
          </a:xfrm>
          <a:prstGeom prst="straightConnector1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07E0BA-2CE3-4520-A520-1FD13C92DBE8}"/>
              </a:ext>
            </a:extLst>
          </p:cNvPr>
          <p:cNvCxnSpPr>
            <a:cxnSpLocks/>
          </p:cNvCxnSpPr>
          <p:nvPr/>
        </p:nvCxnSpPr>
        <p:spPr>
          <a:xfrm>
            <a:off x="5016500" y="1713302"/>
            <a:ext cx="2009115" cy="3538015"/>
          </a:xfrm>
          <a:prstGeom prst="straightConnector1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FC24438-E838-4C30-9243-C72CFCCF6521}"/>
              </a:ext>
            </a:extLst>
          </p:cNvPr>
          <p:cNvCxnSpPr>
            <a:cxnSpLocks/>
          </p:cNvCxnSpPr>
          <p:nvPr/>
        </p:nvCxnSpPr>
        <p:spPr>
          <a:xfrm flipV="1">
            <a:off x="5016500" y="4470400"/>
            <a:ext cx="2047194" cy="1550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41643" y="3435069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4377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570105" y="172581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Seq=x, SYN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3835805" y="2512592"/>
            <a:ext cx="241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Seq=y, SYN, ACK=x+1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D8D4F-766C-435E-BA35-D93EF9E49689}"/>
              </a:ext>
            </a:extLst>
          </p:cNvPr>
          <p:cNvSpPr txBox="1"/>
          <p:nvPr/>
        </p:nvSpPr>
        <p:spPr>
          <a:xfrm rot="540000">
            <a:off x="4256526" y="340468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Seq=x+1, ACK=y+1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" name="表格 32">
            <a:extLst>
              <a:ext uri="{FF2B5EF4-FFF2-40B4-BE49-F238E27FC236}">
                <a16:creationId xmlns:a16="http://schemas.microsoft.com/office/drawing/2014/main" id="{95E7753F-E15E-46EF-9406-B42E5BAA5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40875"/>
              </p:ext>
            </p:extLst>
          </p:nvPr>
        </p:nvGraphicFramePr>
        <p:xfrm>
          <a:off x="10586935" y="2105986"/>
          <a:ext cx="32101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y+1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8" y="3428999"/>
            <a:ext cx="1799900" cy="17983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60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8" y="1762818"/>
            <a:ext cx="1799898" cy="67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8" y="2566067"/>
            <a:ext cx="1799896" cy="149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4197458"/>
            <a:ext cx="1799898" cy="10299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DB74200-72A7-450B-9D3E-15E2C61393C7}"/>
              </a:ext>
            </a:extLst>
          </p:cNvPr>
          <p:cNvCxnSpPr/>
          <p:nvPr/>
        </p:nvCxnSpPr>
        <p:spPr>
          <a:xfrm>
            <a:off x="3623023" y="48387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956D88C-8296-4910-B64C-AF3B83355BDD}"/>
              </a:ext>
            </a:extLst>
          </p:cNvPr>
          <p:cNvSpPr txBox="1"/>
          <p:nvPr/>
        </p:nvSpPr>
        <p:spPr>
          <a:xfrm>
            <a:off x="4651017" y="43921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BC5D265D-7367-403B-A023-A5B2C34DE8BF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1022548" y="563234"/>
            <a:ext cx="1646368" cy="1133490"/>
          </a:xfrm>
          <a:prstGeom prst="bentConnector3">
            <a:avLst>
              <a:gd name="adj1" fmla="val 113885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56B0665-4471-4CCE-92DA-5A5EB35A95BF}"/>
              </a:ext>
            </a:extLst>
          </p:cNvPr>
          <p:cNvSpPr/>
          <p:nvPr/>
        </p:nvSpPr>
        <p:spPr>
          <a:xfrm>
            <a:off x="1022548" y="163063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F760A8-549A-4769-A8F9-2F53D6027121}"/>
              </a:ext>
            </a:extLst>
          </p:cNvPr>
          <p:cNvSpPr txBox="1"/>
          <p:nvPr/>
        </p:nvSpPr>
        <p:spPr>
          <a:xfrm>
            <a:off x="-638865" y="776036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主动打开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4BA51C5-2A02-4CA8-8D92-E14A7DF209E0}"/>
              </a:ext>
            </a:extLst>
          </p:cNvPr>
          <p:cNvCxnSpPr>
            <a:cxnSpLocks/>
            <a:stCxn id="10" idx="3"/>
            <a:endCxn id="37" idx="3"/>
          </p:cNvCxnSpPr>
          <p:nvPr/>
        </p:nvCxnSpPr>
        <p:spPr>
          <a:xfrm>
            <a:off x="7606276" y="563234"/>
            <a:ext cx="1663968" cy="1141720"/>
          </a:xfrm>
          <a:prstGeom prst="bentConnector3">
            <a:avLst>
              <a:gd name="adj1" fmla="val 113738"/>
            </a:avLst>
          </a:prstGeom>
          <a:ln w="1905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6280717-461C-44D0-A318-E689CAC0257E}"/>
              </a:ext>
            </a:extLst>
          </p:cNvPr>
          <p:cNvSpPr/>
          <p:nvPr/>
        </p:nvSpPr>
        <p:spPr>
          <a:xfrm>
            <a:off x="8841277" y="1638860"/>
            <a:ext cx="428967" cy="132188"/>
          </a:xfrm>
          <a:prstGeom prst="rect">
            <a:avLst/>
          </a:prstGeom>
          <a:ln w="15875">
            <a:noFill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41517F9-DED1-4707-AADC-33823A28EDC6}"/>
              </a:ext>
            </a:extLst>
          </p:cNvPr>
          <p:cNvSpPr txBox="1"/>
          <p:nvPr/>
        </p:nvSpPr>
        <p:spPr>
          <a:xfrm>
            <a:off x="9406174" y="669217"/>
            <a:ext cx="1433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TCB</a:t>
            </a: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被动打开</a:t>
            </a:r>
          </a:p>
        </p:txBody>
      </p:sp>
    </p:spTree>
    <p:extLst>
      <p:ext uri="{BB962C8B-B14F-4D97-AF65-F5344CB8AC3E}">
        <p14:creationId xmlns:p14="http://schemas.microsoft.com/office/powerpoint/2010/main" val="2909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8BA41B-BEA2-4BF7-99C7-007B9FDEBDFF}"/>
              </a:ext>
            </a:extLst>
          </p:cNvPr>
          <p:cNvCxnSpPr>
            <a:cxnSpLocks/>
          </p:cNvCxnSpPr>
          <p:nvPr/>
        </p:nvCxnSpPr>
        <p:spPr>
          <a:xfrm>
            <a:off x="3136445" y="1771048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A0487F-E192-4584-9089-676CA58FF6B4}"/>
              </a:ext>
            </a:extLst>
          </p:cNvPr>
          <p:cNvCxnSpPr>
            <a:cxnSpLocks/>
          </p:cNvCxnSpPr>
          <p:nvPr/>
        </p:nvCxnSpPr>
        <p:spPr>
          <a:xfrm flipH="1">
            <a:off x="3149196" y="2605250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1F9FB0-59F7-49CA-8BE9-FB2E7E5E02FE}"/>
              </a:ext>
            </a:extLst>
          </p:cNvPr>
          <p:cNvCxnSpPr>
            <a:cxnSpLocks/>
          </p:cNvCxnSpPr>
          <p:nvPr/>
        </p:nvCxnSpPr>
        <p:spPr>
          <a:xfrm>
            <a:off x="3130186" y="4354415"/>
            <a:ext cx="3983253" cy="665206"/>
          </a:xfrm>
          <a:prstGeom prst="straightConnector1">
            <a:avLst/>
          </a:prstGeom>
          <a:ln w="25400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18F225-730D-49A0-822E-C290A589D66E}"/>
              </a:ext>
            </a:extLst>
          </p:cNvPr>
          <p:cNvCxnSpPr>
            <a:cxnSpLocks/>
          </p:cNvCxnSpPr>
          <p:nvPr/>
        </p:nvCxnSpPr>
        <p:spPr>
          <a:xfrm flipH="1">
            <a:off x="3146202" y="3508656"/>
            <a:ext cx="3986287" cy="66936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919863F-1D0A-4F4D-90B4-480AE7A1681F}"/>
              </a:ext>
            </a:extLst>
          </p:cNvPr>
          <p:cNvCxnSpPr>
            <a:cxnSpLocks/>
          </p:cNvCxnSpPr>
          <p:nvPr/>
        </p:nvCxnSpPr>
        <p:spPr>
          <a:xfrm>
            <a:off x="3145971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5D9A2-B978-4E8B-910E-FE11463F6A75}"/>
              </a:ext>
            </a:extLst>
          </p:cNvPr>
          <p:cNvCxnSpPr>
            <a:cxnSpLocks/>
          </p:cNvCxnSpPr>
          <p:nvPr/>
        </p:nvCxnSpPr>
        <p:spPr>
          <a:xfrm>
            <a:off x="7129223" y="981777"/>
            <a:ext cx="0" cy="5681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EB7CD8-DC7B-4BE0-8D1F-CCBA698084CA}"/>
              </a:ext>
            </a:extLst>
          </p:cNvPr>
          <p:cNvSpPr txBox="1"/>
          <p:nvPr/>
        </p:nvSpPr>
        <p:spPr>
          <a:xfrm>
            <a:off x="2668916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22C7C4-DAB4-455C-A5A6-ED18AC146A4F}"/>
              </a:ext>
            </a:extLst>
          </p:cNvPr>
          <p:cNvSpPr txBox="1"/>
          <p:nvPr/>
        </p:nvSpPr>
        <p:spPr>
          <a:xfrm>
            <a:off x="6652169" y="3631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607656-FBF0-4B11-A1CB-81C9528A6FC1}"/>
              </a:ext>
            </a:extLst>
          </p:cNvPr>
          <p:cNvSpPr txBox="1"/>
          <p:nvPr/>
        </p:nvSpPr>
        <p:spPr>
          <a:xfrm rot="546195">
            <a:off x="4258129" y="1735357"/>
            <a:ext cx="20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Seq=u, FIN, ACK=*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DB8DBC-159F-48E7-A8AD-5CA470021148}"/>
              </a:ext>
            </a:extLst>
          </p:cNvPr>
          <p:cNvSpPr txBox="1"/>
          <p:nvPr/>
        </p:nvSpPr>
        <p:spPr>
          <a:xfrm rot="21060000">
            <a:off x="4124345" y="2512592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Seq=v,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5164E7-357C-4754-9A18-65FF6AE3B149}"/>
              </a:ext>
            </a:extLst>
          </p:cNvPr>
          <p:cNvSpPr/>
          <p:nvPr/>
        </p:nvSpPr>
        <p:spPr>
          <a:xfrm>
            <a:off x="1117709" y="1024909"/>
            <a:ext cx="1799898" cy="60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BB7D4D-1102-4B7F-8432-3250990103DD}"/>
              </a:ext>
            </a:extLst>
          </p:cNvPr>
          <p:cNvSpPr/>
          <p:nvPr/>
        </p:nvSpPr>
        <p:spPr>
          <a:xfrm>
            <a:off x="1117707" y="1762818"/>
            <a:ext cx="1799899" cy="151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881133-A9D2-4165-8D7B-DB2CD6D1CD62}"/>
              </a:ext>
            </a:extLst>
          </p:cNvPr>
          <p:cNvSpPr/>
          <p:nvPr/>
        </p:nvSpPr>
        <p:spPr>
          <a:xfrm>
            <a:off x="1117707" y="4354415"/>
            <a:ext cx="1799900" cy="1198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TIME-WAIT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E279B2-1B26-4C7F-A5F1-4A49F01E5E75}"/>
              </a:ext>
            </a:extLst>
          </p:cNvPr>
          <p:cNvSpPr/>
          <p:nvPr/>
        </p:nvSpPr>
        <p:spPr>
          <a:xfrm>
            <a:off x="7374678" y="1023160"/>
            <a:ext cx="1799898" cy="1453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5F5249-D3A0-4391-BAF2-12706F0CAD76}"/>
              </a:ext>
            </a:extLst>
          </p:cNvPr>
          <p:cNvSpPr/>
          <p:nvPr/>
        </p:nvSpPr>
        <p:spPr>
          <a:xfrm>
            <a:off x="7374672" y="2601174"/>
            <a:ext cx="1799898" cy="789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CLOSE-WAIT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D0744A-83AA-488D-B93F-6E26274A2EAB}"/>
              </a:ext>
            </a:extLst>
          </p:cNvPr>
          <p:cNvSpPr/>
          <p:nvPr/>
        </p:nvSpPr>
        <p:spPr>
          <a:xfrm>
            <a:off x="7374674" y="3515330"/>
            <a:ext cx="1799896" cy="1471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LAST-ACK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84385DC-D0AD-47D5-8B92-11171335595C}"/>
              </a:ext>
            </a:extLst>
          </p:cNvPr>
          <p:cNvSpPr/>
          <p:nvPr/>
        </p:nvSpPr>
        <p:spPr>
          <a:xfrm>
            <a:off x="7374672" y="5111614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32">
            <a:extLst>
              <a:ext uri="{FF2B5EF4-FFF2-40B4-BE49-F238E27FC236}">
                <a16:creationId xmlns:a16="http://schemas.microsoft.com/office/drawing/2014/main" id="{FCF27E4E-2F88-4696-9408-9BA6228B7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37296"/>
              </p:ext>
            </p:extLst>
          </p:nvPr>
        </p:nvGraphicFramePr>
        <p:xfrm>
          <a:off x="9643793" y="2096213"/>
          <a:ext cx="321012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797">
                  <a:extLst>
                    <a:ext uri="{9D8B030D-6E8A-4147-A177-3AD203B41FA5}">
                      <a16:colId xmlns:a16="http://schemas.microsoft.com/office/drawing/2014/main" val="961391142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14654954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364108467"/>
                    </a:ext>
                  </a:extLst>
                </a:gridCol>
                <a:gridCol w="902444">
                  <a:extLst>
                    <a:ext uri="{9D8B030D-6E8A-4147-A177-3AD203B41FA5}">
                      <a16:colId xmlns:a16="http://schemas.microsoft.com/office/drawing/2014/main" val="1022649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1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9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w+1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80442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E4BD2BEA-49DF-43A7-B859-4455C91386C8}"/>
              </a:ext>
            </a:extLst>
          </p:cNvPr>
          <p:cNvSpPr/>
          <p:nvPr/>
        </p:nvSpPr>
        <p:spPr>
          <a:xfrm>
            <a:off x="1117707" y="3403345"/>
            <a:ext cx="1799899" cy="77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FIN-WAIT-2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510A0E-9E17-4A2F-B465-A9764769EE40}"/>
              </a:ext>
            </a:extLst>
          </p:cNvPr>
          <p:cNvSpPr/>
          <p:nvPr/>
        </p:nvSpPr>
        <p:spPr>
          <a:xfrm>
            <a:off x="1117708" y="5736750"/>
            <a:ext cx="1799898" cy="789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BA81683-6171-46F5-A0BC-AA7229F8790B}"/>
              </a:ext>
            </a:extLst>
          </p:cNvPr>
          <p:cNvSpPr/>
          <p:nvPr/>
        </p:nvSpPr>
        <p:spPr>
          <a:xfrm>
            <a:off x="844835" y="4354415"/>
            <a:ext cx="93148" cy="1198660"/>
          </a:xfrm>
          <a:prstGeom prst="leftBrace">
            <a:avLst>
              <a:gd name="adj1" fmla="val 0"/>
              <a:gd name="adj2" fmla="val 50795"/>
            </a:avLst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A1601F-C48B-4DF2-84F3-78EE43B0D7E4}"/>
              </a:ext>
            </a:extLst>
          </p:cNvPr>
          <p:cNvSpPr txBox="1"/>
          <p:nvPr/>
        </p:nvSpPr>
        <p:spPr>
          <a:xfrm>
            <a:off x="-501316" y="476830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等待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 MSL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15057-FB2B-48AB-88DB-CB8B4D95A60C}"/>
              </a:ext>
            </a:extLst>
          </p:cNvPr>
          <p:cNvSpPr txBox="1"/>
          <p:nvPr/>
        </p:nvSpPr>
        <p:spPr>
          <a:xfrm rot="21060000">
            <a:off x="3997771" y="3442359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Seq=w, FIN, ACK=u+1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64450E-D497-45BD-970C-0BA4C7D0E19B}"/>
              </a:ext>
            </a:extLst>
          </p:cNvPr>
          <p:cNvSpPr txBox="1"/>
          <p:nvPr/>
        </p:nvSpPr>
        <p:spPr>
          <a:xfrm rot="546195">
            <a:off x="4237745" y="4319142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Seq=u+1, ACK=w+1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D0BB349-DE2C-4D3F-B06D-D728F6ED95B9}"/>
              </a:ext>
            </a:extLst>
          </p:cNvPr>
          <p:cNvCxnSpPr/>
          <p:nvPr/>
        </p:nvCxnSpPr>
        <p:spPr>
          <a:xfrm>
            <a:off x="3623023" y="1268600"/>
            <a:ext cx="3029146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C7203EB-92BB-4729-8464-39008FE6D4FE}"/>
              </a:ext>
            </a:extLst>
          </p:cNvPr>
          <p:cNvSpPr txBox="1"/>
          <p:nvPr/>
        </p:nvSpPr>
        <p:spPr>
          <a:xfrm>
            <a:off x="4704171" y="876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B9E8F90-658D-42CC-A7E9-C030066B3AFD}"/>
              </a:ext>
            </a:extLst>
          </p:cNvPr>
          <p:cNvCxnSpPr>
            <a:cxnSpLocks/>
          </p:cNvCxnSpPr>
          <p:nvPr/>
        </p:nvCxnSpPr>
        <p:spPr>
          <a:xfrm flipV="1">
            <a:off x="4461672" y="3192712"/>
            <a:ext cx="1452463" cy="258297"/>
          </a:xfrm>
          <a:prstGeom prst="straightConnector1">
            <a:avLst/>
          </a:prstGeom>
          <a:ln w="317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F1A291D-9333-46D9-9012-3B7809853000}"/>
              </a:ext>
            </a:extLst>
          </p:cNvPr>
          <p:cNvSpPr txBox="1"/>
          <p:nvPr/>
        </p:nvSpPr>
        <p:spPr>
          <a:xfrm rot="21009233">
            <a:off x="4723838" y="30078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数据传输</a:t>
            </a:r>
          </a:p>
        </p:txBody>
      </p:sp>
    </p:spTree>
    <p:extLst>
      <p:ext uri="{BB962C8B-B14F-4D97-AF65-F5344CB8AC3E}">
        <p14:creationId xmlns:p14="http://schemas.microsoft.com/office/powerpoint/2010/main" val="26035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1556658" y="299932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3348585" y="3011424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2421490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451306-090A-4D9D-B80A-4453A148A63A}"/>
              </a:ext>
            </a:extLst>
          </p:cNvPr>
          <p:cNvSpPr/>
          <p:nvPr/>
        </p:nvSpPr>
        <p:spPr>
          <a:xfrm>
            <a:off x="2556264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2117909" y="2587114"/>
            <a:ext cx="399876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2982741" y="2587114"/>
            <a:ext cx="462139" cy="520605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C3C15AF-20DF-4B4A-A5A5-8CEB8D44208C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3117515" y="3572675"/>
            <a:ext cx="327365" cy="573907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33485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2982741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BADFA87-5242-426B-B4D5-15B2B8A1B891}"/>
              </a:ext>
            </a:extLst>
          </p:cNvPr>
          <p:cNvSpPr/>
          <p:nvPr/>
        </p:nvSpPr>
        <p:spPr>
          <a:xfrm>
            <a:off x="4348191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99FC6D9-17BA-44BB-9956-F943CCC10C92}"/>
              </a:ext>
            </a:extLst>
          </p:cNvPr>
          <p:cNvCxnSpPr>
            <a:cxnSpLocks/>
            <a:stCxn id="15" idx="5"/>
            <a:endCxn id="23" idx="1"/>
          </p:cNvCxnSpPr>
          <p:nvPr/>
        </p:nvCxnSpPr>
        <p:spPr>
          <a:xfrm>
            <a:off x="3909836" y="3572675"/>
            <a:ext cx="534650" cy="573907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7375072" y="2999328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916699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239904" y="2025863"/>
            <a:ext cx="657546" cy="6575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8336199" y="4050287"/>
            <a:ext cx="657546" cy="657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3"/>
            <a:endCxn id="29" idx="7"/>
          </p:cNvCxnSpPr>
          <p:nvPr/>
        </p:nvCxnSpPr>
        <p:spPr>
          <a:xfrm flipH="1">
            <a:off x="7936323" y="2587114"/>
            <a:ext cx="399876" cy="508509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801155" y="2587114"/>
            <a:ext cx="462139" cy="5206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7936323" y="3560579"/>
            <a:ext cx="496171" cy="586003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16699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801155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6446569" y="405028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7007820" y="3560579"/>
            <a:ext cx="463547" cy="58600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2894323" y="2228389"/>
            <a:ext cx="898774" cy="667296"/>
          </a:xfrm>
          <a:prstGeom prst="curvedConnector3">
            <a:avLst>
              <a:gd name="adj1" fmla="val 93603"/>
            </a:avLst>
          </a:prstGeom>
          <a:ln w="31750">
            <a:solidFill>
              <a:schemeClr val="accent4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0EC36064-413F-439F-AB9D-9FC488506C5C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rot="5400000" flipH="1" flipV="1">
            <a:off x="2037916" y="3201757"/>
            <a:ext cx="1559468" cy="330182"/>
          </a:xfrm>
          <a:prstGeom prst="curvedConnector3">
            <a:avLst>
              <a:gd name="adj1" fmla="val 40227"/>
            </a:avLst>
          </a:prstGeom>
          <a:ln w="31750">
            <a:solidFill>
              <a:srgbClr val="00B0F0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318493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弧形 77">
            <a:extLst>
              <a:ext uri="{FF2B5EF4-FFF2-40B4-BE49-F238E27FC236}">
                <a16:creationId xmlns:a16="http://schemas.microsoft.com/office/drawing/2014/main" id="{56B6E1DF-E903-4D62-ABC5-A63DDFFB8275}"/>
              </a:ext>
            </a:extLst>
          </p:cNvPr>
          <p:cNvSpPr/>
          <p:nvPr/>
        </p:nvSpPr>
        <p:spPr>
          <a:xfrm flipH="1">
            <a:off x="1317170" y="1892252"/>
            <a:ext cx="2866941" cy="1157096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箭头: 上弧形 78">
            <a:extLst>
              <a:ext uri="{FF2B5EF4-FFF2-40B4-BE49-F238E27FC236}">
                <a16:creationId xmlns:a16="http://schemas.microsoft.com/office/drawing/2014/main" id="{081D1DD8-39E6-4E82-A2FD-FD5ABA6EFD45}"/>
              </a:ext>
            </a:extLst>
          </p:cNvPr>
          <p:cNvSpPr/>
          <p:nvPr/>
        </p:nvSpPr>
        <p:spPr>
          <a:xfrm rot="21377905" flipH="1">
            <a:off x="6803569" y="2683409"/>
            <a:ext cx="1628923" cy="745591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1F918712-E2DD-4D8F-B324-DFED645440BF}"/>
              </a:ext>
            </a:extLst>
          </p:cNvPr>
          <p:cNvSpPr/>
          <p:nvPr/>
        </p:nvSpPr>
        <p:spPr>
          <a:xfrm>
            <a:off x="2514602" y="2999328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F398B1-749B-46AB-BA55-48713B285A3A}"/>
              </a:ext>
            </a:extLst>
          </p:cNvPr>
          <p:cNvSpPr/>
          <p:nvPr/>
        </p:nvSpPr>
        <p:spPr>
          <a:xfrm>
            <a:off x="4306529" y="3011424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772CF-FB41-4F35-80F4-107AA1C6B18C}"/>
              </a:ext>
            </a:extLst>
          </p:cNvPr>
          <p:cNvSpPr/>
          <p:nvPr/>
        </p:nvSpPr>
        <p:spPr>
          <a:xfrm>
            <a:off x="3379434" y="2025863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613F276-D737-4B72-97F8-5D12338DE56A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3075853" y="2587114"/>
            <a:ext cx="399876" cy="508509"/>
          </a:xfrm>
          <a:prstGeom prst="line">
            <a:avLst/>
          </a:prstGeom>
          <a:ln w="19050">
            <a:solidFill>
              <a:srgbClr val="00B0F0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5C6729-EEA6-48D8-B6D0-79DFA9BB99FA}"/>
              </a:ext>
            </a:extLst>
          </p:cNvPr>
          <p:cNvCxnSpPr>
            <a:cxnSpLocks/>
            <a:stCxn id="16" idx="5"/>
            <a:endCxn id="15" idx="1"/>
          </p:cNvCxnSpPr>
          <p:nvPr/>
        </p:nvCxnSpPr>
        <p:spPr>
          <a:xfrm>
            <a:off x="3940685" y="2587114"/>
            <a:ext cx="462139" cy="520605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4794A7B-F250-41A0-B4F2-13DFA5CB3AF2}"/>
              </a:ext>
            </a:extLst>
          </p:cNvPr>
          <p:cNvSpPr/>
          <p:nvPr/>
        </p:nvSpPr>
        <p:spPr>
          <a:xfrm>
            <a:off x="4306529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6A89A5-3970-4F75-816D-137AAA762AD1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3940685" y="1613649"/>
            <a:ext cx="462139" cy="508509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31881908-D61C-4859-8D2E-A0A62CF12A5E}"/>
              </a:ext>
            </a:extLst>
          </p:cNvPr>
          <p:cNvSpPr/>
          <p:nvPr/>
        </p:nvSpPr>
        <p:spPr>
          <a:xfrm>
            <a:off x="2315159" y="1812284"/>
            <a:ext cx="2903943" cy="1259015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3C9A7FE-504F-4756-82AE-F128FD4A937F}"/>
              </a:ext>
            </a:extLst>
          </p:cNvPr>
          <p:cNvSpPr/>
          <p:nvPr/>
        </p:nvSpPr>
        <p:spPr>
          <a:xfrm>
            <a:off x="9047531" y="3038075"/>
            <a:ext cx="657546" cy="657546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3B288F0-A5E2-42C9-BB50-CB2AEDEA8942}"/>
              </a:ext>
            </a:extLst>
          </p:cNvPr>
          <p:cNvSpPr/>
          <p:nvPr/>
        </p:nvSpPr>
        <p:spPr>
          <a:xfrm>
            <a:off x="7196487" y="3028537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440195D-6A9A-4628-A2D9-D675E5BCAA55}"/>
              </a:ext>
            </a:extLst>
          </p:cNvPr>
          <p:cNvSpPr/>
          <p:nvPr/>
        </p:nvSpPr>
        <p:spPr>
          <a:xfrm>
            <a:off x="8098390" y="2025863"/>
            <a:ext cx="657546" cy="657546"/>
          </a:xfrm>
          <a:prstGeom prst="ellipse">
            <a:avLst/>
          </a:prstGeom>
          <a:solidFill>
            <a:srgbClr val="FF99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A30CD8-F6B0-4AEC-A78D-886315500336}"/>
              </a:ext>
            </a:extLst>
          </p:cNvPr>
          <p:cNvSpPr/>
          <p:nvPr/>
        </p:nvSpPr>
        <p:spPr>
          <a:xfrm>
            <a:off x="9988133" y="4125146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5695B5-5777-4DD3-85E2-FBF7810102ED}"/>
              </a:ext>
            </a:extLst>
          </p:cNvPr>
          <p:cNvCxnSpPr>
            <a:cxnSpLocks/>
            <a:stCxn id="31" idx="5"/>
            <a:endCxn id="29" idx="1"/>
          </p:cNvCxnSpPr>
          <p:nvPr/>
        </p:nvCxnSpPr>
        <p:spPr>
          <a:xfrm>
            <a:off x="8659641" y="2587114"/>
            <a:ext cx="484185" cy="547256"/>
          </a:xfrm>
          <a:prstGeom prst="line">
            <a:avLst/>
          </a:prstGeom>
          <a:ln w="19050">
            <a:solidFill>
              <a:srgbClr val="FF99FF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E81616-0855-4636-A57C-2B51BEE94447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7757738" y="2587114"/>
            <a:ext cx="436947" cy="53771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B84E4D1-B502-4306-A465-8D701677BB8F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9608782" y="3599326"/>
            <a:ext cx="475646" cy="6221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A34AB2E-B6DC-4A58-833B-1040FE710109}"/>
              </a:ext>
            </a:extLst>
          </p:cNvPr>
          <p:cNvSpPr/>
          <p:nvPr/>
        </p:nvSpPr>
        <p:spPr>
          <a:xfrm>
            <a:off x="9025485" y="1052398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E8A6B7B-12C9-4E92-BB12-F02819380874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8659641" y="1613649"/>
            <a:ext cx="462139" cy="508509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92729C8-ADCB-4A0E-A108-C280631360A0}"/>
              </a:ext>
            </a:extLst>
          </p:cNvPr>
          <p:cNvSpPr/>
          <p:nvPr/>
        </p:nvSpPr>
        <p:spPr>
          <a:xfrm>
            <a:off x="8118737" y="4125146"/>
            <a:ext cx="657546" cy="65754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3A9B07-A1D2-4151-98E6-7ABDA667D688}"/>
              </a:ext>
            </a:extLst>
          </p:cNvPr>
          <p:cNvCxnSpPr>
            <a:cxnSpLocks/>
            <a:stCxn id="29" idx="3"/>
            <a:endCxn id="44" idx="7"/>
          </p:cNvCxnSpPr>
          <p:nvPr/>
        </p:nvCxnSpPr>
        <p:spPr>
          <a:xfrm flipH="1">
            <a:off x="8679988" y="3599326"/>
            <a:ext cx="463838" cy="622115"/>
          </a:xfrm>
          <a:prstGeom prst="line">
            <a:avLst/>
          </a:prstGeom>
          <a:ln w="19050">
            <a:solidFill>
              <a:srgbClr val="00B0F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59D50A3B-8582-495F-9DB9-BB08BC23931E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2720967" y="2244566"/>
            <a:ext cx="877170" cy="632354"/>
          </a:xfrm>
          <a:prstGeom prst="curvedConnector3">
            <a:avLst>
              <a:gd name="adj1" fmla="val 92363"/>
            </a:avLst>
          </a:prstGeom>
          <a:ln w="31750">
            <a:solidFill>
              <a:srgbClr val="FF99FF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箭头: 右 67">
            <a:extLst>
              <a:ext uri="{FF2B5EF4-FFF2-40B4-BE49-F238E27FC236}">
                <a16:creationId xmlns:a16="http://schemas.microsoft.com/office/drawing/2014/main" id="{25D916FD-E764-4208-969C-32642F6B6EFC}"/>
              </a:ext>
            </a:extLst>
          </p:cNvPr>
          <p:cNvSpPr/>
          <p:nvPr/>
        </p:nvSpPr>
        <p:spPr>
          <a:xfrm>
            <a:off x="5743037" y="2720575"/>
            <a:ext cx="827314" cy="328773"/>
          </a:xfrm>
          <a:prstGeom prst="rightArrow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94FE5E-83D6-4650-98C0-1A1111E66515}"/>
              </a:ext>
            </a:extLst>
          </p:cNvPr>
          <p:cNvSpPr/>
          <p:nvPr/>
        </p:nvSpPr>
        <p:spPr>
          <a:xfrm>
            <a:off x="1607248" y="4044765"/>
            <a:ext cx="657546" cy="6575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831767C-363A-4BC1-AFDC-80FD5C9CA43C}"/>
              </a:ext>
            </a:extLst>
          </p:cNvPr>
          <p:cNvCxnSpPr>
            <a:cxnSpLocks/>
            <a:stCxn id="14" idx="3"/>
            <a:endCxn id="46" idx="7"/>
          </p:cNvCxnSpPr>
          <p:nvPr/>
        </p:nvCxnSpPr>
        <p:spPr>
          <a:xfrm flipH="1">
            <a:off x="2168499" y="3560579"/>
            <a:ext cx="442398" cy="580481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EB945E0B-01D8-49C5-8875-FA4DFE8632DB}"/>
              </a:ext>
            </a:extLst>
          </p:cNvPr>
          <p:cNvSpPr/>
          <p:nvPr/>
        </p:nvSpPr>
        <p:spPr>
          <a:xfrm>
            <a:off x="3354677" y="4044765"/>
            <a:ext cx="657546" cy="65754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1301789-F90D-4612-8F68-15627E0AD627}"/>
              </a:ext>
            </a:extLst>
          </p:cNvPr>
          <p:cNvCxnSpPr>
            <a:cxnSpLocks/>
            <a:stCxn id="14" idx="5"/>
            <a:endCxn id="48" idx="1"/>
          </p:cNvCxnSpPr>
          <p:nvPr/>
        </p:nvCxnSpPr>
        <p:spPr>
          <a:xfrm>
            <a:off x="3075853" y="3560579"/>
            <a:ext cx="375119" cy="580481"/>
          </a:xfrm>
          <a:prstGeom prst="line">
            <a:avLst/>
          </a:prstGeom>
          <a:ln w="19050">
            <a:solidFill>
              <a:srgbClr val="FF99FF"/>
            </a:solidFill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FA46F0E9-DDD1-497D-85B4-C215BD6E04DB}"/>
              </a:ext>
            </a:extLst>
          </p:cNvPr>
          <p:cNvCxnSpPr>
            <a:cxnSpLocks/>
            <a:stCxn id="16" idx="3"/>
            <a:endCxn id="48" idx="7"/>
          </p:cNvCxnSpPr>
          <p:nvPr/>
        </p:nvCxnSpPr>
        <p:spPr>
          <a:xfrm rot="16200000" flipH="1">
            <a:off x="2918855" y="3143987"/>
            <a:ext cx="1553946" cy="440199"/>
          </a:xfrm>
          <a:prstGeom prst="curvedConnector3">
            <a:avLst>
              <a:gd name="adj1" fmla="val 50000"/>
            </a:avLst>
          </a:prstGeom>
          <a:ln w="31750">
            <a:solidFill>
              <a:srgbClr val="00B0F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箭头: 上弧形 59">
            <a:extLst>
              <a:ext uri="{FF2B5EF4-FFF2-40B4-BE49-F238E27FC236}">
                <a16:creationId xmlns:a16="http://schemas.microsoft.com/office/drawing/2014/main" id="{4729DA27-CEC2-468E-A09B-D394EE2B0CB3}"/>
              </a:ext>
            </a:extLst>
          </p:cNvPr>
          <p:cNvSpPr/>
          <p:nvPr/>
        </p:nvSpPr>
        <p:spPr>
          <a:xfrm>
            <a:off x="8599416" y="2738650"/>
            <a:ext cx="1629595" cy="711639"/>
          </a:xfrm>
          <a:prstGeom prst="curvedDownArrow">
            <a:avLst>
              <a:gd name="adj1" fmla="val 12501"/>
              <a:gd name="adj2" fmla="val 28055"/>
              <a:gd name="adj3" fmla="val 22142"/>
            </a:avLst>
          </a:prstGeom>
          <a:gradFill>
            <a:gsLst>
              <a:gs pos="0">
                <a:srgbClr val="FF99F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rgbClr val="00B0F0"/>
              </a:gs>
            </a:gsLst>
            <a:lin ang="0" scaled="0"/>
          </a:gradFill>
          <a:ln w="15875">
            <a:solidFill>
              <a:schemeClr val="dk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7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72895944-4835-4D6B-B6B2-F753C6C8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06" y="627970"/>
            <a:ext cx="6723551" cy="34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F9CA3DE-ADD2-499F-871C-049BB98A5A20}"/>
              </a:ext>
            </a:extLst>
          </p:cNvPr>
          <p:cNvSpPr/>
          <p:nvPr/>
        </p:nvSpPr>
        <p:spPr>
          <a:xfrm>
            <a:off x="1450219" y="3470123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68755B8-5259-4C2B-9171-08FE96874D56}"/>
              </a:ext>
            </a:extLst>
          </p:cNvPr>
          <p:cNvSpPr/>
          <p:nvPr/>
        </p:nvSpPr>
        <p:spPr>
          <a:xfrm>
            <a:off x="2448382" y="3485242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106BF7-BFF9-4BED-B161-BD48CF0B2A06}"/>
              </a:ext>
            </a:extLst>
          </p:cNvPr>
          <p:cNvSpPr/>
          <p:nvPr/>
        </p:nvSpPr>
        <p:spPr>
          <a:xfrm>
            <a:off x="3188612" y="3496127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788EA0-09B2-41B8-9468-315147C98F01}"/>
              </a:ext>
            </a:extLst>
          </p:cNvPr>
          <p:cNvSpPr/>
          <p:nvPr/>
        </p:nvSpPr>
        <p:spPr>
          <a:xfrm>
            <a:off x="5409297" y="2777667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1B79D2-8AAE-4DE2-937C-7542788A35C5}"/>
              </a:ext>
            </a:extLst>
          </p:cNvPr>
          <p:cNvSpPr/>
          <p:nvPr/>
        </p:nvSpPr>
        <p:spPr>
          <a:xfrm>
            <a:off x="6497869" y="2788551"/>
            <a:ext cx="514048" cy="514048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47D8E8-AADD-424A-B4BC-4B3A8BA76886}"/>
              </a:ext>
            </a:extLst>
          </p:cNvPr>
          <p:cNvSpPr txBox="1"/>
          <p:nvPr/>
        </p:nvSpPr>
        <p:spPr>
          <a:xfrm>
            <a:off x="4806652" y="1221009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81E1AC-D926-478E-A4FB-75CBDA5AF6C8}"/>
              </a:ext>
            </a:extLst>
          </p:cNvPr>
          <p:cNvSpPr txBox="1"/>
          <p:nvPr/>
        </p:nvSpPr>
        <p:spPr>
          <a:xfrm>
            <a:off x="2488000" y="1794621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D4E997-92FC-47A4-BAC7-B4B3BF83C67D}"/>
              </a:ext>
            </a:extLst>
          </p:cNvPr>
          <p:cNvSpPr txBox="1"/>
          <p:nvPr/>
        </p:nvSpPr>
        <p:spPr>
          <a:xfrm>
            <a:off x="1535798" y="2559272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26BD04-D18E-4AA9-9EA8-FDC8C17AFC94}"/>
              </a:ext>
            </a:extLst>
          </p:cNvPr>
          <p:cNvSpPr txBox="1"/>
          <p:nvPr/>
        </p:nvSpPr>
        <p:spPr>
          <a:xfrm>
            <a:off x="977448" y="3266848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010B1-7463-4FE3-9039-4A335A7217E9}"/>
              </a:ext>
            </a:extLst>
          </p:cNvPr>
          <p:cNvSpPr txBox="1"/>
          <p:nvPr/>
        </p:nvSpPr>
        <p:spPr>
          <a:xfrm>
            <a:off x="2567220" y="3260195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C0DE60-70B1-48E9-AD16-7A5A8BD72808}"/>
              </a:ext>
            </a:extLst>
          </p:cNvPr>
          <p:cNvSpPr txBox="1"/>
          <p:nvPr/>
        </p:nvSpPr>
        <p:spPr>
          <a:xfrm>
            <a:off x="2874593" y="3266848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FD690F-BA6A-4C77-9255-5B8861038B73}"/>
              </a:ext>
            </a:extLst>
          </p:cNvPr>
          <p:cNvSpPr txBox="1"/>
          <p:nvPr/>
        </p:nvSpPr>
        <p:spPr>
          <a:xfrm>
            <a:off x="3785814" y="2559272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38AC87-94A6-4AEB-AA9B-85B17860DBBD}"/>
              </a:ext>
            </a:extLst>
          </p:cNvPr>
          <p:cNvSpPr txBox="1"/>
          <p:nvPr/>
        </p:nvSpPr>
        <p:spPr>
          <a:xfrm>
            <a:off x="6256569" y="1788875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7B8D4B-9A99-42BE-A59C-29CE1A7EFA5F}"/>
              </a:ext>
            </a:extLst>
          </p:cNvPr>
          <p:cNvSpPr txBox="1"/>
          <p:nvPr/>
        </p:nvSpPr>
        <p:spPr>
          <a:xfrm>
            <a:off x="4977695" y="2539989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D87605-523E-42F7-BB16-631CCDAF04F4}"/>
              </a:ext>
            </a:extLst>
          </p:cNvPr>
          <p:cNvSpPr txBox="1"/>
          <p:nvPr/>
        </p:nvSpPr>
        <p:spPr>
          <a:xfrm>
            <a:off x="6742703" y="2539989"/>
            <a:ext cx="744462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537E19D-2BCC-4106-8965-8783E7BD2E21}"/>
              </a:ext>
            </a:extLst>
          </p:cNvPr>
          <p:cNvSpPr/>
          <p:nvPr/>
        </p:nvSpPr>
        <p:spPr>
          <a:xfrm>
            <a:off x="3554045" y="2767919"/>
            <a:ext cx="514048" cy="514048"/>
          </a:xfrm>
          <a:prstGeom prst="ellipse">
            <a:avLst/>
          </a:prstGeom>
          <a:noFill/>
          <a:ln w="34925">
            <a:solidFill>
              <a:srgbClr val="FFC00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DF89B1-D655-40AA-98E4-9C111F59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8382" y="4217684"/>
            <a:ext cx="8901469" cy="5428797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0A2FDD8F-950F-4B9C-AADA-F078D32798FC}"/>
              </a:ext>
            </a:extLst>
          </p:cNvPr>
          <p:cNvSpPr/>
          <p:nvPr/>
        </p:nvSpPr>
        <p:spPr>
          <a:xfrm>
            <a:off x="4131733" y="6059703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8367B08-6066-43FA-B10D-B1C3484C20BA}"/>
              </a:ext>
            </a:extLst>
          </p:cNvPr>
          <p:cNvSpPr/>
          <p:nvPr/>
        </p:nvSpPr>
        <p:spPr>
          <a:xfrm>
            <a:off x="8077200" y="6110503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0C4387D-35BC-4722-8C9B-243DB88833EA}"/>
              </a:ext>
            </a:extLst>
          </p:cNvPr>
          <p:cNvSpPr/>
          <p:nvPr/>
        </p:nvSpPr>
        <p:spPr>
          <a:xfrm>
            <a:off x="3167897" y="8184836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BF5D396-6230-4A34-BA73-9A6DA43D0122}"/>
              </a:ext>
            </a:extLst>
          </p:cNvPr>
          <p:cNvSpPr/>
          <p:nvPr/>
        </p:nvSpPr>
        <p:spPr>
          <a:xfrm>
            <a:off x="7925004" y="7593327"/>
            <a:ext cx="389174" cy="389174"/>
          </a:xfrm>
          <a:prstGeom prst="ellipse">
            <a:avLst/>
          </a:prstGeom>
          <a:noFill/>
          <a:ln w="34925">
            <a:solidFill>
              <a:srgbClr val="00B050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54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ctr">
          <a:defRPr dirty="0" smtClean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345</Words>
  <Application>Microsoft Office PowerPoint</Application>
  <PresentationFormat>宽屏</PresentationFormat>
  <Paragraphs>136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59117</dc:creator>
  <cp:lastModifiedBy>yzh</cp:lastModifiedBy>
  <cp:revision>197</cp:revision>
  <dcterms:created xsi:type="dcterms:W3CDTF">2021-01-25T08:31:30Z</dcterms:created>
  <dcterms:modified xsi:type="dcterms:W3CDTF">2021-03-18T13:03:45Z</dcterms:modified>
</cp:coreProperties>
</file>