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054" autoAdjust="0"/>
  </p:normalViewPr>
  <p:slideViewPr>
    <p:cSldViewPr snapToGrid="0">
      <p:cViewPr>
        <p:scale>
          <a:sx n="50" d="100"/>
          <a:sy n="50" d="100"/>
        </p:scale>
        <p:origin x="5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84FB9-738E-406C-B12B-1B1469D7165C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2CEF-0789-4229-9EE3-2FF61603D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0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C/C++</a:t>
            </a:r>
            <a:r>
              <a:rPr lang="zh-CN" altLang="en-US" dirty="0"/>
              <a:t>内存布局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5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4EBA8D3-B88D-45A2-A8BE-59B7377B0E0C}"/>
              </a:ext>
            </a:extLst>
          </p:cNvPr>
          <p:cNvCxnSpPr>
            <a:cxnSpLocks/>
          </p:cNvCxnSpPr>
          <p:nvPr/>
        </p:nvCxnSpPr>
        <p:spPr>
          <a:xfrm>
            <a:off x="4991114" y="3892417"/>
            <a:ext cx="2047194" cy="2851283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58D1E91-AAE5-4CBB-A17D-03AFC1B7CB27}"/>
              </a:ext>
            </a:extLst>
          </p:cNvPr>
          <p:cNvCxnSpPr>
            <a:cxnSpLocks/>
          </p:cNvCxnSpPr>
          <p:nvPr/>
        </p:nvCxnSpPr>
        <p:spPr>
          <a:xfrm>
            <a:off x="5003807" y="2070100"/>
            <a:ext cx="2034501" cy="4555219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5F39638-E626-41ED-949F-1F16DE87B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28761"/>
              </p:ext>
            </p:extLst>
          </p:nvPr>
        </p:nvGraphicFramePr>
        <p:xfrm>
          <a:off x="7038308" y="838200"/>
          <a:ext cx="3984168" cy="7011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4168">
                  <a:extLst>
                    <a:ext uri="{9D8B030D-6E8A-4147-A177-3AD203B41FA5}">
                      <a16:colId xmlns:a16="http://schemas.microsoft.com/office/drawing/2014/main" val="3181317803"/>
                    </a:ext>
                  </a:extLst>
                </a:gridCol>
              </a:tblGrid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内核空间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（用户代码不能读写）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58342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栈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（向下生长）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500416"/>
                  </a:ext>
                </a:extLst>
              </a:tr>
              <a:tr h="43935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0069966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内存映射段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（文件映射，匿名映射，动态库）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699509"/>
                  </a:ext>
                </a:extLst>
              </a:tr>
              <a:tr h="47865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7924097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堆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（向上生长）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480996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BBS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（未初始化的全局变量、静态变量）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383154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只读数据段</a:t>
                      </a:r>
                      <a:br>
                        <a:rPr lang="en-US" altLang="zh-CN" dirty="0">
                          <a:solidFill>
                            <a:schemeClr val="tx1"/>
                          </a:solidFill>
                        </a:rPr>
                      </a:b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（只读变量）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208700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数据段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（已初始化的全局变量、静态变量）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0507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代码段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（可执行代码，只读常量）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388069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3A84893-60DD-4AEE-848B-A9D5B2F52759}"/>
              </a:ext>
            </a:extLst>
          </p:cNvPr>
          <p:cNvCxnSpPr>
            <a:cxnSpLocks/>
          </p:cNvCxnSpPr>
          <p:nvPr/>
        </p:nvCxnSpPr>
        <p:spPr>
          <a:xfrm>
            <a:off x="11752405" y="838200"/>
            <a:ext cx="0" cy="7011598"/>
          </a:xfrm>
          <a:prstGeom prst="straightConnector1">
            <a:avLst/>
          </a:prstGeom>
          <a:ln w="22225">
            <a:solidFill>
              <a:schemeClr val="dk1"/>
            </a:solidFill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53076C2-7A6B-470F-B015-BAA0C8427426}"/>
              </a:ext>
            </a:extLst>
          </p:cNvPr>
          <p:cNvSpPr txBox="1"/>
          <p:nvPr/>
        </p:nvSpPr>
        <p:spPr>
          <a:xfrm>
            <a:off x="11244965" y="196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内存地址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5204AC-152B-4931-8BEC-B8A0191FF859}"/>
              </a:ext>
            </a:extLst>
          </p:cNvPr>
          <p:cNvSpPr txBox="1"/>
          <p:nvPr/>
        </p:nvSpPr>
        <p:spPr>
          <a:xfrm>
            <a:off x="11937463" y="774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EAE02A-F538-4923-9C3E-BE4B1FA565A4}"/>
              </a:ext>
            </a:extLst>
          </p:cNvPr>
          <p:cNvSpPr txBox="1"/>
          <p:nvPr/>
        </p:nvSpPr>
        <p:spPr>
          <a:xfrm>
            <a:off x="11984251" y="7556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E91A5DBF-7AEA-4ECC-849F-43FEB81ECCEB}"/>
              </a:ext>
            </a:extLst>
          </p:cNvPr>
          <p:cNvSpPr/>
          <p:nvPr/>
        </p:nvSpPr>
        <p:spPr>
          <a:xfrm>
            <a:off x="8922442" y="2359125"/>
            <a:ext cx="215900" cy="292100"/>
          </a:xfrm>
          <a:prstGeom prst="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0738B109-7678-4A88-8545-0D5DBCDE3BE0}"/>
              </a:ext>
            </a:extLst>
          </p:cNvPr>
          <p:cNvSpPr/>
          <p:nvPr/>
        </p:nvSpPr>
        <p:spPr>
          <a:xfrm rot="10800000">
            <a:off x="8922442" y="3746367"/>
            <a:ext cx="215900" cy="292100"/>
          </a:xfrm>
          <a:prstGeom prst="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7" name="表格 67">
            <a:extLst>
              <a:ext uri="{FF2B5EF4-FFF2-40B4-BE49-F238E27FC236}">
                <a16:creationId xmlns:a16="http://schemas.microsoft.com/office/drawing/2014/main" id="{9F8A4115-C5E1-44AE-BF41-FC2E47E9A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76368"/>
              </p:ext>
            </p:extLst>
          </p:nvPr>
        </p:nvGraphicFramePr>
        <p:xfrm>
          <a:off x="1070411" y="1451615"/>
          <a:ext cx="3946089" cy="5173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6089">
                  <a:extLst>
                    <a:ext uri="{9D8B030D-6E8A-4147-A177-3AD203B41FA5}">
                      <a16:colId xmlns:a16="http://schemas.microsoft.com/office/drawing/2014/main" val="3190679104"/>
                    </a:ext>
                  </a:extLst>
                </a:gridCol>
              </a:tblGrid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g_noval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31781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g_val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2;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046815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618497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main() {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4941462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int a = 1;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495665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static 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s_val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1;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54978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char *str = “hello”;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733740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int *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new int[10];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77313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delete[]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6904809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const ca = 1;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984434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return 0;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6740267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315634"/>
                  </a:ext>
                </a:extLst>
              </a:tr>
            </a:tbl>
          </a:graphicData>
        </a:graphic>
      </p:graphicFrame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E9AAED4-5D17-4AAB-8783-C15C8E6DE8FA}"/>
              </a:ext>
            </a:extLst>
          </p:cNvPr>
          <p:cNvCxnSpPr>
            <a:cxnSpLocks/>
          </p:cNvCxnSpPr>
          <p:nvPr/>
        </p:nvCxnSpPr>
        <p:spPr>
          <a:xfrm>
            <a:off x="5003807" y="5571735"/>
            <a:ext cx="2034501" cy="448065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F2615CD-2374-4BE7-9FB9-4E9C2DDACC5F}"/>
              </a:ext>
            </a:extLst>
          </p:cNvPr>
          <p:cNvCxnSpPr>
            <a:cxnSpLocks/>
          </p:cNvCxnSpPr>
          <p:nvPr/>
        </p:nvCxnSpPr>
        <p:spPr>
          <a:xfrm>
            <a:off x="5029193" y="4343999"/>
            <a:ext cx="1996422" cy="309820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5D1252D-4C08-46E3-8BA5-3614359E3F97}"/>
              </a:ext>
            </a:extLst>
          </p:cNvPr>
          <p:cNvCxnSpPr>
            <a:cxnSpLocks/>
          </p:cNvCxnSpPr>
          <p:nvPr/>
        </p:nvCxnSpPr>
        <p:spPr>
          <a:xfrm flipV="1">
            <a:off x="5029193" y="1951719"/>
            <a:ext cx="1996422" cy="1477281"/>
          </a:xfrm>
          <a:prstGeom prst="straightConnector1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07E0BA-2CE3-4520-A520-1FD13C92DBE8}"/>
              </a:ext>
            </a:extLst>
          </p:cNvPr>
          <p:cNvCxnSpPr>
            <a:cxnSpLocks/>
          </p:cNvCxnSpPr>
          <p:nvPr/>
        </p:nvCxnSpPr>
        <p:spPr>
          <a:xfrm>
            <a:off x="5016500" y="1713302"/>
            <a:ext cx="2009115" cy="3538015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FC24438-E838-4C30-9243-C72CFCCF6521}"/>
              </a:ext>
            </a:extLst>
          </p:cNvPr>
          <p:cNvCxnSpPr>
            <a:cxnSpLocks/>
          </p:cNvCxnSpPr>
          <p:nvPr/>
        </p:nvCxnSpPr>
        <p:spPr>
          <a:xfrm flipV="1">
            <a:off x="5016500" y="4470400"/>
            <a:ext cx="2047194" cy="15504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0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145</Words>
  <Application>Microsoft Office PowerPoint</Application>
  <PresentationFormat>宽屏</PresentationFormat>
  <Paragraphs>31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Consolas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59117</dc:creator>
  <cp:lastModifiedBy>yzh</cp:lastModifiedBy>
  <cp:revision>28</cp:revision>
  <dcterms:created xsi:type="dcterms:W3CDTF">2021-01-25T08:31:30Z</dcterms:created>
  <dcterms:modified xsi:type="dcterms:W3CDTF">2021-01-25T12:54:56Z</dcterms:modified>
</cp:coreProperties>
</file>