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>
        <p:scale>
          <a:sx n="50" d="100"/>
          <a:sy n="50" d="100"/>
        </p:scale>
        <p:origin x="12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9541" y="47844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532303" y="7966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299</Words>
  <Application>Microsoft Office PowerPoint</Application>
  <PresentationFormat>宽屏</PresentationFormat>
  <Paragraphs>99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121</cp:revision>
  <dcterms:created xsi:type="dcterms:W3CDTF">2021-01-25T08:31:30Z</dcterms:created>
  <dcterms:modified xsi:type="dcterms:W3CDTF">2021-02-09T13:25:47Z</dcterms:modified>
</cp:coreProperties>
</file>