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 varScale="1">
        <p:scale>
          <a:sx n="59" d="100"/>
          <a:sy n="59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左旋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右旋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2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9541" y="47844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532303" y="7966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1556658" y="299932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3348585" y="3011424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2421490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451306-090A-4D9D-B80A-4453A148A63A}"/>
              </a:ext>
            </a:extLst>
          </p:cNvPr>
          <p:cNvSpPr/>
          <p:nvPr/>
        </p:nvSpPr>
        <p:spPr>
          <a:xfrm>
            <a:off x="2556264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2117909" y="2587114"/>
            <a:ext cx="399876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2982741" y="2587114"/>
            <a:ext cx="462139" cy="520605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C3C15AF-20DF-4B4A-A5A5-8CEB8D44208C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117515" y="3572675"/>
            <a:ext cx="327365" cy="573907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33485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2982741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BADFA87-5242-426B-B4D5-15B2B8A1B891}"/>
              </a:ext>
            </a:extLst>
          </p:cNvPr>
          <p:cNvSpPr/>
          <p:nvPr/>
        </p:nvSpPr>
        <p:spPr>
          <a:xfrm>
            <a:off x="4348191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9FC6D9-17BA-44BB-9956-F943CCC10C9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3909836" y="3572675"/>
            <a:ext cx="534650" cy="573907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7375072" y="2999328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916699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239904" y="2025863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8336199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3"/>
            <a:endCxn id="29" idx="7"/>
          </p:cNvCxnSpPr>
          <p:nvPr/>
        </p:nvCxnSpPr>
        <p:spPr>
          <a:xfrm flipH="1">
            <a:off x="7936323" y="2587114"/>
            <a:ext cx="399876" cy="508509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801155" y="2587114"/>
            <a:ext cx="462139" cy="5206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936323" y="3560579"/>
            <a:ext cx="496171" cy="58600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16699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801155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6446569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7007820" y="3560579"/>
            <a:ext cx="463547" cy="58600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894323" y="2228389"/>
            <a:ext cx="898774" cy="667296"/>
          </a:xfrm>
          <a:prstGeom prst="curvedConnector3">
            <a:avLst>
              <a:gd name="adj1" fmla="val 93603"/>
            </a:avLst>
          </a:prstGeom>
          <a:ln w="3175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C36064-413F-439F-AB9D-9FC488506C5C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rot="5400000" flipH="1" flipV="1">
            <a:off x="2037916" y="3201757"/>
            <a:ext cx="1559468" cy="330182"/>
          </a:xfrm>
          <a:prstGeom prst="curvedConnector3">
            <a:avLst>
              <a:gd name="adj1" fmla="val 40227"/>
            </a:avLst>
          </a:prstGeom>
          <a:ln w="31750">
            <a:solidFill>
              <a:srgbClr val="00B0F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318493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56B6E1DF-E903-4D62-ABC5-A63DDFFB8275}"/>
              </a:ext>
            </a:extLst>
          </p:cNvPr>
          <p:cNvSpPr/>
          <p:nvPr/>
        </p:nvSpPr>
        <p:spPr>
          <a:xfrm flipH="1">
            <a:off x="1317170" y="1892252"/>
            <a:ext cx="2866941" cy="1157096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81D1DD8-39E6-4E82-A2FD-FD5ABA6EFD45}"/>
              </a:ext>
            </a:extLst>
          </p:cNvPr>
          <p:cNvSpPr/>
          <p:nvPr/>
        </p:nvSpPr>
        <p:spPr>
          <a:xfrm rot="21377905" flipH="1">
            <a:off x="6803569" y="2683409"/>
            <a:ext cx="1628923" cy="745591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2514602" y="2999328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430652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3379434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3075853" y="2587114"/>
            <a:ext cx="399876" cy="508509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3940685" y="2587114"/>
            <a:ext cx="462139" cy="5206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430652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3940685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1881908-D61C-4859-8D2E-A0A62CF12A5E}"/>
              </a:ext>
            </a:extLst>
          </p:cNvPr>
          <p:cNvSpPr/>
          <p:nvPr/>
        </p:nvSpPr>
        <p:spPr>
          <a:xfrm>
            <a:off x="2315159" y="1812284"/>
            <a:ext cx="2903943" cy="1259015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9047531" y="3038075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7196487" y="302853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098390" y="2025863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9988133" y="4125146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5"/>
            <a:endCxn id="29" idx="1"/>
          </p:cNvCxnSpPr>
          <p:nvPr/>
        </p:nvCxnSpPr>
        <p:spPr>
          <a:xfrm>
            <a:off x="8659641" y="2587114"/>
            <a:ext cx="484185" cy="547256"/>
          </a:xfrm>
          <a:prstGeom prst="line">
            <a:avLst/>
          </a:prstGeom>
          <a:ln w="19050">
            <a:solidFill>
              <a:srgbClr val="FF99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757738" y="2587114"/>
            <a:ext cx="436947" cy="53771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9608782" y="3599326"/>
            <a:ext cx="475646" cy="6221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0254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659641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8118737" y="4125146"/>
            <a:ext cx="657546" cy="6575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8679988" y="3599326"/>
            <a:ext cx="463838" cy="622115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2720967" y="2244566"/>
            <a:ext cx="877170" cy="632354"/>
          </a:xfrm>
          <a:prstGeom prst="curvedConnector3">
            <a:avLst>
              <a:gd name="adj1" fmla="val 92363"/>
            </a:avLst>
          </a:prstGeom>
          <a:ln w="31750">
            <a:solidFill>
              <a:srgbClr val="FF99FF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743037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94FE5E-83D6-4650-98C0-1A1111E66515}"/>
              </a:ext>
            </a:extLst>
          </p:cNvPr>
          <p:cNvSpPr/>
          <p:nvPr/>
        </p:nvSpPr>
        <p:spPr>
          <a:xfrm>
            <a:off x="1607248" y="4044765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31767C-363A-4BC1-AFDC-80FD5C9CA43C}"/>
              </a:ext>
            </a:extLst>
          </p:cNvPr>
          <p:cNvCxnSpPr>
            <a:cxnSpLocks/>
            <a:stCxn id="14" idx="3"/>
            <a:endCxn id="46" idx="7"/>
          </p:cNvCxnSpPr>
          <p:nvPr/>
        </p:nvCxnSpPr>
        <p:spPr>
          <a:xfrm flipH="1">
            <a:off x="2168499" y="3560579"/>
            <a:ext cx="442398" cy="580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B945E0B-01D8-49C5-8875-FA4DFE8632DB}"/>
              </a:ext>
            </a:extLst>
          </p:cNvPr>
          <p:cNvSpPr/>
          <p:nvPr/>
        </p:nvSpPr>
        <p:spPr>
          <a:xfrm>
            <a:off x="3354677" y="4044765"/>
            <a:ext cx="657546" cy="65754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301789-F90D-4612-8F68-15627E0AD627}"/>
              </a:ext>
            </a:extLst>
          </p:cNvPr>
          <p:cNvCxnSpPr>
            <a:cxnSpLocks/>
            <a:stCxn id="14" idx="5"/>
            <a:endCxn id="48" idx="1"/>
          </p:cNvCxnSpPr>
          <p:nvPr/>
        </p:nvCxnSpPr>
        <p:spPr>
          <a:xfrm>
            <a:off x="3075853" y="3560579"/>
            <a:ext cx="375119" cy="580481"/>
          </a:xfrm>
          <a:prstGeom prst="line">
            <a:avLst/>
          </a:prstGeom>
          <a:ln w="19050">
            <a:solidFill>
              <a:srgbClr val="FF99FF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A46F0E9-DDD1-497D-85B4-C215BD6E04DB}"/>
              </a:ext>
            </a:extLst>
          </p:cNvPr>
          <p:cNvCxnSpPr>
            <a:cxnSpLocks/>
            <a:stCxn id="16" idx="3"/>
            <a:endCxn id="48" idx="7"/>
          </p:cNvCxnSpPr>
          <p:nvPr/>
        </p:nvCxnSpPr>
        <p:spPr>
          <a:xfrm rot="16200000" flipH="1">
            <a:off x="2918855" y="3143987"/>
            <a:ext cx="1553946" cy="440199"/>
          </a:xfrm>
          <a:prstGeom prst="curved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箭头: 上弧形 59">
            <a:extLst>
              <a:ext uri="{FF2B5EF4-FFF2-40B4-BE49-F238E27FC236}">
                <a16:creationId xmlns:a16="http://schemas.microsoft.com/office/drawing/2014/main" id="{4729DA27-CEC2-468E-A09B-D394EE2B0CB3}"/>
              </a:ext>
            </a:extLst>
          </p:cNvPr>
          <p:cNvSpPr/>
          <p:nvPr/>
        </p:nvSpPr>
        <p:spPr>
          <a:xfrm>
            <a:off x="8599416" y="2738650"/>
            <a:ext cx="1629595" cy="711639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329</Words>
  <Application>Microsoft Office PowerPoint</Application>
  <PresentationFormat>宽屏</PresentationFormat>
  <Paragraphs>123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178</cp:revision>
  <dcterms:created xsi:type="dcterms:W3CDTF">2021-01-25T08:31:30Z</dcterms:created>
  <dcterms:modified xsi:type="dcterms:W3CDTF">2021-03-06T12:22:13Z</dcterms:modified>
</cp:coreProperties>
</file>