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>
        <p:scale>
          <a:sx n="75" d="100"/>
          <a:sy n="75" d="100"/>
        </p:scale>
        <p:origin x="3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左旋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右旋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2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3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OSI </a:t>
            </a:r>
            <a:r>
              <a:rPr lang="zh-CN" altLang="en-US" dirty="0"/>
              <a:t>七层模型 </a:t>
            </a:r>
            <a:r>
              <a:rPr lang="en-US" altLang="zh-CN" dirty="0"/>
              <a:t>vs TCP/IP </a:t>
            </a:r>
            <a:r>
              <a:rPr lang="zh-CN" altLang="en-US" dirty="0"/>
              <a:t>四层模型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-501316" y="476830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704171" y="876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B9E8F90-658D-42CC-A7E9-C030066B3AFD}"/>
              </a:ext>
            </a:extLst>
          </p:cNvPr>
          <p:cNvCxnSpPr>
            <a:cxnSpLocks/>
          </p:cNvCxnSpPr>
          <p:nvPr/>
        </p:nvCxnSpPr>
        <p:spPr>
          <a:xfrm flipV="1">
            <a:off x="4461672" y="3192712"/>
            <a:ext cx="1452463" cy="258297"/>
          </a:xfrm>
          <a:prstGeom prst="straightConnector1">
            <a:avLst/>
          </a:prstGeom>
          <a:ln w="317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1A291D-9333-46D9-9012-3B7809853000}"/>
              </a:ext>
            </a:extLst>
          </p:cNvPr>
          <p:cNvSpPr txBox="1"/>
          <p:nvPr/>
        </p:nvSpPr>
        <p:spPr>
          <a:xfrm rot="21009233">
            <a:off x="4723838" y="30078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1556658" y="299932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3348585" y="3011424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2421490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451306-090A-4D9D-B80A-4453A148A63A}"/>
              </a:ext>
            </a:extLst>
          </p:cNvPr>
          <p:cNvSpPr/>
          <p:nvPr/>
        </p:nvSpPr>
        <p:spPr>
          <a:xfrm>
            <a:off x="2556264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2117909" y="2587114"/>
            <a:ext cx="399876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2982741" y="2587114"/>
            <a:ext cx="462139" cy="520605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C3C15AF-20DF-4B4A-A5A5-8CEB8D44208C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117515" y="3572675"/>
            <a:ext cx="327365" cy="573907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33485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2982741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BADFA87-5242-426B-B4D5-15B2B8A1B891}"/>
              </a:ext>
            </a:extLst>
          </p:cNvPr>
          <p:cNvSpPr/>
          <p:nvPr/>
        </p:nvSpPr>
        <p:spPr>
          <a:xfrm>
            <a:off x="4348191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9FC6D9-17BA-44BB-9956-F943CCC10C9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3909836" y="3572675"/>
            <a:ext cx="534650" cy="573907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7375072" y="2999328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916699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239904" y="2025863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8336199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3"/>
            <a:endCxn id="29" idx="7"/>
          </p:cNvCxnSpPr>
          <p:nvPr/>
        </p:nvCxnSpPr>
        <p:spPr>
          <a:xfrm flipH="1">
            <a:off x="7936323" y="2587114"/>
            <a:ext cx="399876" cy="508509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801155" y="2587114"/>
            <a:ext cx="462139" cy="5206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936323" y="3560579"/>
            <a:ext cx="496171" cy="58600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16699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801155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6446569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7007820" y="3560579"/>
            <a:ext cx="463547" cy="58600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894323" y="2228389"/>
            <a:ext cx="898774" cy="667296"/>
          </a:xfrm>
          <a:prstGeom prst="curvedConnector3">
            <a:avLst>
              <a:gd name="adj1" fmla="val 93603"/>
            </a:avLst>
          </a:prstGeom>
          <a:ln w="3175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C36064-413F-439F-AB9D-9FC488506C5C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rot="5400000" flipH="1" flipV="1">
            <a:off x="2037916" y="3201757"/>
            <a:ext cx="1559468" cy="330182"/>
          </a:xfrm>
          <a:prstGeom prst="curvedConnector3">
            <a:avLst>
              <a:gd name="adj1" fmla="val 40227"/>
            </a:avLst>
          </a:prstGeom>
          <a:ln w="31750">
            <a:solidFill>
              <a:srgbClr val="00B0F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318493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56B6E1DF-E903-4D62-ABC5-A63DDFFB8275}"/>
              </a:ext>
            </a:extLst>
          </p:cNvPr>
          <p:cNvSpPr/>
          <p:nvPr/>
        </p:nvSpPr>
        <p:spPr>
          <a:xfrm flipH="1">
            <a:off x="1317170" y="1892252"/>
            <a:ext cx="2866941" cy="1157096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81D1DD8-39E6-4E82-A2FD-FD5ABA6EFD45}"/>
              </a:ext>
            </a:extLst>
          </p:cNvPr>
          <p:cNvSpPr/>
          <p:nvPr/>
        </p:nvSpPr>
        <p:spPr>
          <a:xfrm rot="21377905" flipH="1">
            <a:off x="6803569" y="2683409"/>
            <a:ext cx="1628923" cy="745591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2514602" y="2999328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430652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3379434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3075853" y="2587114"/>
            <a:ext cx="399876" cy="508509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3940685" y="2587114"/>
            <a:ext cx="462139" cy="5206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430652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3940685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1881908-D61C-4859-8D2E-A0A62CF12A5E}"/>
              </a:ext>
            </a:extLst>
          </p:cNvPr>
          <p:cNvSpPr/>
          <p:nvPr/>
        </p:nvSpPr>
        <p:spPr>
          <a:xfrm>
            <a:off x="2315159" y="1812284"/>
            <a:ext cx="2903943" cy="1259015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9047531" y="3038075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7196487" y="302853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098390" y="2025863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9988133" y="4125146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5"/>
            <a:endCxn id="29" idx="1"/>
          </p:cNvCxnSpPr>
          <p:nvPr/>
        </p:nvCxnSpPr>
        <p:spPr>
          <a:xfrm>
            <a:off x="8659641" y="2587114"/>
            <a:ext cx="484185" cy="547256"/>
          </a:xfrm>
          <a:prstGeom prst="line">
            <a:avLst/>
          </a:prstGeom>
          <a:ln w="19050">
            <a:solidFill>
              <a:srgbClr val="FF99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757738" y="2587114"/>
            <a:ext cx="436947" cy="53771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9608782" y="3599326"/>
            <a:ext cx="475646" cy="6221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0254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659641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8118737" y="4125146"/>
            <a:ext cx="657546" cy="6575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8679988" y="3599326"/>
            <a:ext cx="463838" cy="622115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2720967" y="2244566"/>
            <a:ext cx="877170" cy="632354"/>
          </a:xfrm>
          <a:prstGeom prst="curvedConnector3">
            <a:avLst>
              <a:gd name="adj1" fmla="val 92363"/>
            </a:avLst>
          </a:prstGeom>
          <a:ln w="31750">
            <a:solidFill>
              <a:srgbClr val="FF99FF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743037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94FE5E-83D6-4650-98C0-1A1111E66515}"/>
              </a:ext>
            </a:extLst>
          </p:cNvPr>
          <p:cNvSpPr/>
          <p:nvPr/>
        </p:nvSpPr>
        <p:spPr>
          <a:xfrm>
            <a:off x="1607248" y="4044765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31767C-363A-4BC1-AFDC-80FD5C9CA43C}"/>
              </a:ext>
            </a:extLst>
          </p:cNvPr>
          <p:cNvCxnSpPr>
            <a:cxnSpLocks/>
            <a:stCxn id="14" idx="3"/>
            <a:endCxn id="46" idx="7"/>
          </p:cNvCxnSpPr>
          <p:nvPr/>
        </p:nvCxnSpPr>
        <p:spPr>
          <a:xfrm flipH="1">
            <a:off x="2168499" y="3560579"/>
            <a:ext cx="442398" cy="580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B945E0B-01D8-49C5-8875-FA4DFE8632DB}"/>
              </a:ext>
            </a:extLst>
          </p:cNvPr>
          <p:cNvSpPr/>
          <p:nvPr/>
        </p:nvSpPr>
        <p:spPr>
          <a:xfrm>
            <a:off x="3354677" y="4044765"/>
            <a:ext cx="657546" cy="65754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301789-F90D-4612-8F68-15627E0AD627}"/>
              </a:ext>
            </a:extLst>
          </p:cNvPr>
          <p:cNvCxnSpPr>
            <a:cxnSpLocks/>
            <a:stCxn id="14" idx="5"/>
            <a:endCxn id="48" idx="1"/>
          </p:cNvCxnSpPr>
          <p:nvPr/>
        </p:nvCxnSpPr>
        <p:spPr>
          <a:xfrm>
            <a:off x="3075853" y="3560579"/>
            <a:ext cx="375119" cy="580481"/>
          </a:xfrm>
          <a:prstGeom prst="line">
            <a:avLst/>
          </a:prstGeom>
          <a:ln w="19050">
            <a:solidFill>
              <a:srgbClr val="FF99FF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A46F0E9-DDD1-497D-85B4-C215BD6E04DB}"/>
              </a:ext>
            </a:extLst>
          </p:cNvPr>
          <p:cNvCxnSpPr>
            <a:cxnSpLocks/>
            <a:stCxn id="16" idx="3"/>
            <a:endCxn id="48" idx="7"/>
          </p:cNvCxnSpPr>
          <p:nvPr/>
        </p:nvCxnSpPr>
        <p:spPr>
          <a:xfrm rot="16200000" flipH="1">
            <a:off x="2918855" y="3143987"/>
            <a:ext cx="1553946" cy="440199"/>
          </a:xfrm>
          <a:prstGeom prst="curved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箭头: 上弧形 59">
            <a:extLst>
              <a:ext uri="{FF2B5EF4-FFF2-40B4-BE49-F238E27FC236}">
                <a16:creationId xmlns:a16="http://schemas.microsoft.com/office/drawing/2014/main" id="{4729DA27-CEC2-468E-A09B-D394EE2B0CB3}"/>
              </a:ext>
            </a:extLst>
          </p:cNvPr>
          <p:cNvSpPr/>
          <p:nvPr/>
        </p:nvSpPr>
        <p:spPr>
          <a:xfrm>
            <a:off x="8599416" y="2738650"/>
            <a:ext cx="1629595" cy="711639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7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72895944-4835-4D6B-B6B2-F753C6C8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06" y="627970"/>
            <a:ext cx="6723551" cy="34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F9CA3DE-ADD2-499F-871C-049BB98A5A20}"/>
              </a:ext>
            </a:extLst>
          </p:cNvPr>
          <p:cNvSpPr/>
          <p:nvPr/>
        </p:nvSpPr>
        <p:spPr>
          <a:xfrm>
            <a:off x="1450219" y="3470123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68755B8-5259-4C2B-9171-08FE96874D56}"/>
              </a:ext>
            </a:extLst>
          </p:cNvPr>
          <p:cNvSpPr/>
          <p:nvPr/>
        </p:nvSpPr>
        <p:spPr>
          <a:xfrm>
            <a:off x="2448382" y="3485242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106BF7-BFF9-4BED-B161-BD48CF0B2A06}"/>
              </a:ext>
            </a:extLst>
          </p:cNvPr>
          <p:cNvSpPr/>
          <p:nvPr/>
        </p:nvSpPr>
        <p:spPr>
          <a:xfrm>
            <a:off x="3188612" y="3496127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788EA0-09B2-41B8-9468-315147C98F01}"/>
              </a:ext>
            </a:extLst>
          </p:cNvPr>
          <p:cNvSpPr/>
          <p:nvPr/>
        </p:nvSpPr>
        <p:spPr>
          <a:xfrm>
            <a:off x="5409297" y="2777667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1B79D2-8AAE-4DE2-937C-7542788A35C5}"/>
              </a:ext>
            </a:extLst>
          </p:cNvPr>
          <p:cNvSpPr/>
          <p:nvPr/>
        </p:nvSpPr>
        <p:spPr>
          <a:xfrm>
            <a:off x="6497869" y="2788551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7D8E8-AADD-424A-B4BC-4B3A8BA76886}"/>
              </a:ext>
            </a:extLst>
          </p:cNvPr>
          <p:cNvSpPr txBox="1"/>
          <p:nvPr/>
        </p:nvSpPr>
        <p:spPr>
          <a:xfrm>
            <a:off x="4806652" y="122100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1E1AC-D926-478E-A4FB-75CBDA5AF6C8}"/>
              </a:ext>
            </a:extLst>
          </p:cNvPr>
          <p:cNvSpPr txBox="1"/>
          <p:nvPr/>
        </p:nvSpPr>
        <p:spPr>
          <a:xfrm>
            <a:off x="2488000" y="1794621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D4E997-92FC-47A4-BAC7-B4B3BF83C67D}"/>
              </a:ext>
            </a:extLst>
          </p:cNvPr>
          <p:cNvSpPr txBox="1"/>
          <p:nvPr/>
        </p:nvSpPr>
        <p:spPr>
          <a:xfrm>
            <a:off x="1535798" y="2559272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26BD04-D18E-4AA9-9EA8-FDC8C17AFC94}"/>
              </a:ext>
            </a:extLst>
          </p:cNvPr>
          <p:cNvSpPr txBox="1"/>
          <p:nvPr/>
        </p:nvSpPr>
        <p:spPr>
          <a:xfrm>
            <a:off x="977448" y="3266848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010B1-7463-4FE3-9039-4A335A7217E9}"/>
              </a:ext>
            </a:extLst>
          </p:cNvPr>
          <p:cNvSpPr txBox="1"/>
          <p:nvPr/>
        </p:nvSpPr>
        <p:spPr>
          <a:xfrm>
            <a:off x="2567220" y="3260195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C0DE60-70B1-48E9-AD16-7A5A8BD72808}"/>
              </a:ext>
            </a:extLst>
          </p:cNvPr>
          <p:cNvSpPr txBox="1"/>
          <p:nvPr/>
        </p:nvSpPr>
        <p:spPr>
          <a:xfrm>
            <a:off x="2874593" y="3266848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D690F-BA6A-4C77-9255-5B8861038B73}"/>
              </a:ext>
            </a:extLst>
          </p:cNvPr>
          <p:cNvSpPr txBox="1"/>
          <p:nvPr/>
        </p:nvSpPr>
        <p:spPr>
          <a:xfrm>
            <a:off x="3785814" y="2559272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8AC87-94A6-4AEB-AA9B-85B17860DBBD}"/>
              </a:ext>
            </a:extLst>
          </p:cNvPr>
          <p:cNvSpPr txBox="1"/>
          <p:nvPr/>
        </p:nvSpPr>
        <p:spPr>
          <a:xfrm>
            <a:off x="6256569" y="1788875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7B8D4B-9A99-42BE-A59C-29CE1A7EFA5F}"/>
              </a:ext>
            </a:extLst>
          </p:cNvPr>
          <p:cNvSpPr txBox="1"/>
          <p:nvPr/>
        </p:nvSpPr>
        <p:spPr>
          <a:xfrm>
            <a:off x="4977695" y="253998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D87605-523E-42F7-BB16-631CCDAF04F4}"/>
              </a:ext>
            </a:extLst>
          </p:cNvPr>
          <p:cNvSpPr txBox="1"/>
          <p:nvPr/>
        </p:nvSpPr>
        <p:spPr>
          <a:xfrm>
            <a:off x="6742703" y="253998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537E19D-2BCC-4106-8965-8783E7BD2E21}"/>
              </a:ext>
            </a:extLst>
          </p:cNvPr>
          <p:cNvSpPr/>
          <p:nvPr/>
        </p:nvSpPr>
        <p:spPr>
          <a:xfrm>
            <a:off x="3554045" y="2767919"/>
            <a:ext cx="514048" cy="514048"/>
          </a:xfrm>
          <a:prstGeom prst="ellipse">
            <a:avLst/>
          </a:prstGeom>
          <a:noFill/>
          <a:ln w="34925">
            <a:solidFill>
              <a:srgbClr val="FFC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F89B1-D655-40AA-98E4-9C111F59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8382" y="4217684"/>
            <a:ext cx="8901469" cy="5428797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0A2FDD8F-950F-4B9C-AADA-F078D32798FC}"/>
              </a:ext>
            </a:extLst>
          </p:cNvPr>
          <p:cNvSpPr/>
          <p:nvPr/>
        </p:nvSpPr>
        <p:spPr>
          <a:xfrm>
            <a:off x="4131733" y="6059703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367B08-6066-43FA-B10D-B1C3484C20BA}"/>
              </a:ext>
            </a:extLst>
          </p:cNvPr>
          <p:cNvSpPr/>
          <p:nvPr/>
        </p:nvSpPr>
        <p:spPr>
          <a:xfrm>
            <a:off x="8077200" y="6110503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C4387D-35BC-4722-8C9B-243DB88833EA}"/>
              </a:ext>
            </a:extLst>
          </p:cNvPr>
          <p:cNvSpPr/>
          <p:nvPr/>
        </p:nvSpPr>
        <p:spPr>
          <a:xfrm>
            <a:off x="3167897" y="8184836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F5D396-6230-4A34-BA73-9A6DA43D0122}"/>
              </a:ext>
            </a:extLst>
          </p:cNvPr>
          <p:cNvSpPr/>
          <p:nvPr/>
        </p:nvSpPr>
        <p:spPr>
          <a:xfrm>
            <a:off x="7925004" y="7593327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5988180-073B-4A88-81D6-8B606BC7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91" y="812800"/>
            <a:ext cx="7443834" cy="43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3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ctr">
          <a:defRPr dirty="0" smtClean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357</Words>
  <Application>Microsoft Office PowerPoint</Application>
  <PresentationFormat>宽屏</PresentationFormat>
  <Paragraphs>138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201</cp:revision>
  <dcterms:created xsi:type="dcterms:W3CDTF">2021-01-25T08:31:30Z</dcterms:created>
  <dcterms:modified xsi:type="dcterms:W3CDTF">2021-03-19T13:16:07Z</dcterms:modified>
</cp:coreProperties>
</file>