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>
        <p:scale>
          <a:sx n="50" d="100"/>
          <a:sy n="50" d="100"/>
        </p:scale>
        <p:origin x="12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JZ-51 </a:t>
            </a:r>
            <a:r>
              <a:rPr lang="zh-CN" altLang="en-US" dirty="0"/>
              <a:t>数组中的逆序对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7BE745F4-3313-436E-96D1-2F217E7A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19229"/>
              </p:ext>
            </p:extLst>
          </p:nvPr>
        </p:nvGraphicFramePr>
        <p:xfrm>
          <a:off x="2757984" y="420726"/>
          <a:ext cx="311682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70">
                  <a:extLst>
                    <a:ext uri="{9D8B030D-6E8A-4147-A177-3AD203B41FA5}">
                      <a16:colId xmlns:a16="http://schemas.microsoft.com/office/drawing/2014/main" val="97328264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29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5912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9E557B3-AEAF-422C-AAFC-DEDC0536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7588"/>
              </p:ext>
            </p:extLst>
          </p:nvPr>
        </p:nvGraphicFramePr>
        <p:xfrm>
          <a:off x="6157645" y="408500"/>
          <a:ext cx="386993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42">
                  <a:extLst>
                    <a:ext uri="{9D8B030D-6E8A-4147-A177-3AD203B41FA5}">
                      <a16:colId xmlns:a16="http://schemas.microsoft.com/office/drawing/2014/main" val="1407827573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99998615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6775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2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00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3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03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6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36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DBD0D-3709-4739-ABCE-10BCBD87ABEC}"/>
              </a:ext>
            </a:extLst>
          </p:cNvPr>
          <p:cNvSpPr txBox="1"/>
          <p:nvPr/>
        </p:nvSpPr>
        <p:spPr>
          <a:xfrm>
            <a:off x="10310422" y="1207714"/>
            <a:ext cx="4229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(b1&lt;=e1 &amp;&amp; b2&lt;=e2)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[b1] &lt;=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inv_cnt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+= ((e1+1)-b1);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(b1&lt;=e1)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(b2&lt;=e2)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06123F7F-0084-40AD-9D6A-1F5F43D0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3571"/>
              </p:ext>
            </p:extLst>
          </p:nvPr>
        </p:nvGraphicFramePr>
        <p:xfrm>
          <a:off x="-1506321" y="408500"/>
          <a:ext cx="3899042" cy="4767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94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486253883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3445787924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831187393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967615313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[b1]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[b2]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391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648</Words>
  <Application>Microsoft Office PowerPoint</Application>
  <PresentationFormat>宽屏</PresentationFormat>
  <Paragraphs>230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185</cp:revision>
  <dcterms:created xsi:type="dcterms:W3CDTF">2021-01-17T09:30:24Z</dcterms:created>
  <dcterms:modified xsi:type="dcterms:W3CDTF">2021-02-02T11:53:54Z</dcterms:modified>
</cp:coreProperties>
</file>