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52" autoAdjust="0"/>
  </p:normalViewPr>
  <p:slideViewPr>
    <p:cSldViewPr snapToGrid="0">
      <p:cViewPr varScale="1">
        <p:scale>
          <a:sx n="62" d="100"/>
          <a:sy n="6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DDE-F0A1-491D-8D69-0A4918BBC240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C393-9814-4152-B042-3E5C9AFC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0445 </a:t>
            </a:r>
            <a:r>
              <a:rPr lang="zh-CN" altLang="en-US" dirty="0"/>
              <a:t>两数相加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3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1008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前序遍历构造二叉搜索树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JZ-51 </a:t>
            </a:r>
            <a:r>
              <a:rPr lang="zh-CN" altLang="en-US" dirty="0"/>
              <a:t>数组中的逆序对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8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0151 </a:t>
            </a:r>
            <a:r>
              <a:rPr lang="zh-CN" altLang="en-US" dirty="0"/>
              <a:t>翻转字符串里的单词 </a:t>
            </a:r>
            <a:r>
              <a:rPr lang="en-US" altLang="zh-CN" dirty="0"/>
              <a:t>+ JZ-58-1 </a:t>
            </a:r>
            <a:r>
              <a:rPr lang="zh-CN" altLang="en-US" dirty="0"/>
              <a:t>翻转单词顺序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JZ-60 n</a:t>
            </a:r>
            <a:r>
              <a:rPr lang="zh-CN" altLang="en-US" dirty="0"/>
              <a:t>个骰子的点数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7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DC0C-DC18-428A-81CA-BC1CEC43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C893A-256F-4263-98B3-454A7E92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20813-FC64-44FD-9090-FC62291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8159-A051-46E4-B58E-974E04F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1EB87-F65B-4B4B-B583-D5375EE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5DE3-DF9B-45AE-9979-3505F3B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EA960-A7F1-4612-8ABF-4F10F6CB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C51F-3178-4677-80E7-C725C68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252-45EE-4C59-A891-FEFDDBC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AA19-284A-4734-B12E-F50756F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710D-1BBE-4094-A710-29F5733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D33E2-D112-41E8-B805-9DDC47BB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D9461-5AD8-4EFE-964C-080554B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E2A6-BED4-4C3E-AF35-6045E36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C042-7A01-449B-AE18-9ED65C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2C5-E5BF-4850-AD35-7B6B4F42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890BF-72B4-46A0-90DF-A1BF0F5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550F-28A1-43EF-B152-047A19D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2B9F-57E0-46A8-828E-6420050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36410-4212-45FF-80E8-A314126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0946-8357-4604-92C2-AE57CB84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890C6-1E64-4408-ACDF-58B24E3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228F-67AB-443A-B4A5-0773220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83D-1F30-4CFD-9245-A5E022C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0454-3DE2-42D2-914F-5273573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6A21-250B-4B51-BED3-5CE75FB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5CAA-6CC5-43C0-AB34-E1972958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1B64-B50B-4ECB-A8CD-5F3E782A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FFE3-D57D-4F97-93A6-298AF1E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D2721-7E73-40D2-8BC8-AE7CE7A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5A48-6F52-4704-87C2-59D1AE8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D3FA-BD51-4AA1-B018-87A02E01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D1107-347D-4945-8069-FE74CB65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95AA8-4328-456B-8B15-9BE52587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57102-6E19-4407-BAA4-449FB9A8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CF2B-AF3A-40A9-9A44-501BAD3D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5F328-CEC5-4BFE-ABFF-A70F504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C3376-BDF1-49DB-BBC6-5A5A483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18CF7-BA1F-4E2E-A9DA-794FB4C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E8A9-3150-4457-AC04-BAB23FA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4292D-FAA1-43F8-B394-A2DF499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175E9-6554-49E3-BE87-B0105E7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1E78-0FB5-4D45-8EA3-CCF8238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A4D4-BAF4-425A-9CFC-CCCE0E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7FFDE-932F-4989-AAE7-462CB5D1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8B48-DF8E-47B1-B7DE-D3648D9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2868-1816-4F87-9462-E7B1121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7E6D-CAB9-41EB-ABAB-CCB68A4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B41-C02A-4C4F-91FC-F922ED6D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876E8-C23E-4A77-B4D4-6EFC849E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3F737-EE1E-4812-A640-8E44A00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D374-932B-4AB6-AFB4-59157047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2D4-B5C8-41B9-8F18-A475C7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29EF0-00E9-48EC-854A-0CB1649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95523-B68F-48FF-8E39-8A01C6B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4364-765B-4463-8DFD-3A2BEB6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5E033-9888-410E-83AF-BB8C13A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F38F0-8CA3-4170-9C12-92120B5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7E7BE-EB00-41EC-8F82-D55867B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CC4D-F83C-4553-ABBB-E7403797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A000-B19A-4697-803E-607F022B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338-0904-49E6-9B4B-343D8E3BC7C9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195C9-96F5-4476-A0F2-4BF2DCA0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3D168-D784-4BD4-B2FD-67F7B271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1F2628-0DAA-4960-8F9C-CC298F44A9C2}"/>
              </a:ext>
            </a:extLst>
          </p:cNvPr>
          <p:cNvSpPr txBox="1"/>
          <p:nvPr/>
        </p:nvSpPr>
        <p:spPr>
          <a:xfrm>
            <a:off x="2789768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B3839-C2FE-4086-927E-2CDE4627EC6C}"/>
              </a:ext>
            </a:extLst>
          </p:cNvPr>
          <p:cNvSpPr/>
          <p:nvPr/>
        </p:nvSpPr>
        <p:spPr>
          <a:xfrm>
            <a:off x="4760384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B52DC68-F8C8-4011-9AFD-28F17CB39D3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36684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B1282-8AD1-433A-8E03-A068ED0C002A}"/>
              </a:ext>
            </a:extLst>
          </p:cNvPr>
          <p:cNvSpPr txBox="1"/>
          <p:nvPr/>
        </p:nvSpPr>
        <p:spPr>
          <a:xfrm>
            <a:off x="6227234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60462-F8FA-4C39-93C7-C72DAA892794}"/>
              </a:ext>
            </a:extLst>
          </p:cNvPr>
          <p:cNvSpPr txBox="1"/>
          <p:nvPr/>
        </p:nvSpPr>
        <p:spPr>
          <a:xfrm>
            <a:off x="2878667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1B0FC-1E98-4C00-B3DC-3DFF4FC12D6B}"/>
              </a:ext>
            </a:extLst>
          </p:cNvPr>
          <p:cNvSpPr txBox="1"/>
          <p:nvPr/>
        </p:nvSpPr>
        <p:spPr>
          <a:xfrm>
            <a:off x="5582708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EBA5B4-9E80-4141-9AA8-07599F799D83}"/>
              </a:ext>
            </a:extLst>
          </p:cNvPr>
          <p:cNvSpPr txBox="1"/>
          <p:nvPr/>
        </p:nvSpPr>
        <p:spPr>
          <a:xfrm>
            <a:off x="2878667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4BED0D-8FE2-43FE-99C4-3B489B0F118D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227918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5DAAA4-3239-4D93-92EA-E939F393AB95}"/>
              </a:ext>
            </a:extLst>
          </p:cNvPr>
          <p:cNvSpPr txBox="1"/>
          <p:nvPr/>
        </p:nvSpPr>
        <p:spPr>
          <a:xfrm>
            <a:off x="4849283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780775-725F-46F5-8976-FBFDD2277C29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V="1">
            <a:off x="6665384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39F8A5-F651-4D51-A251-1987A347B5B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198534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2C0F9-E995-4141-8124-D31A78CE48D5}"/>
              </a:ext>
            </a:extLst>
          </p:cNvPr>
          <p:cNvSpPr/>
          <p:nvPr/>
        </p:nvSpPr>
        <p:spPr>
          <a:xfrm>
            <a:off x="8132235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B099A-4031-48FF-AAC3-A807C8F042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008535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A8F31-C8CA-4B38-B920-9B3676082ACD}"/>
              </a:ext>
            </a:extLst>
          </p:cNvPr>
          <p:cNvSpPr txBox="1"/>
          <p:nvPr/>
        </p:nvSpPr>
        <p:spPr>
          <a:xfrm>
            <a:off x="9599085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197108-7DAD-4BB3-815D-10053B605D14}"/>
              </a:ext>
            </a:extLst>
          </p:cNvPr>
          <p:cNvSpPr txBox="1"/>
          <p:nvPr/>
        </p:nvSpPr>
        <p:spPr>
          <a:xfrm>
            <a:off x="8954559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C720BB-B698-4189-9BCA-F1CDAA754431}"/>
              </a:ext>
            </a:extLst>
          </p:cNvPr>
          <p:cNvSpPr txBox="1"/>
          <p:nvPr/>
        </p:nvSpPr>
        <p:spPr>
          <a:xfrm>
            <a:off x="8221134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17B955-70B8-420F-8C6B-4EC9A43162D4}"/>
              </a:ext>
            </a:extLst>
          </p:cNvPr>
          <p:cNvSpPr txBox="1"/>
          <p:nvPr/>
        </p:nvSpPr>
        <p:spPr>
          <a:xfrm>
            <a:off x="8221134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52FA77-FAF0-4780-AB60-FAAA2764E02A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8570385" y="2058458"/>
            <a:ext cx="0" cy="3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A31CCD-6C90-4024-B0B8-2FB3A8D243E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8570385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09C95-19E7-48F4-BC7D-4E8E93BA6143}"/>
              </a:ext>
            </a:extLst>
          </p:cNvPr>
          <p:cNvSpPr txBox="1"/>
          <p:nvPr/>
        </p:nvSpPr>
        <p:spPr>
          <a:xfrm>
            <a:off x="6316133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417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0DA5549D-B17F-4119-A243-4F4D02D2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16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59139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noStrike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no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2305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D2AFCC1-4280-4B44-A6DB-04EF8B1C9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78D96-7517-4592-8D8F-0D47F2FD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26" y="1300749"/>
            <a:ext cx="7719594" cy="44794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6A2574-7966-4119-AF71-D02B7A94F3CF}"/>
              </a:ext>
            </a:extLst>
          </p:cNvPr>
          <p:cNvSpPr txBox="1"/>
          <p:nvPr/>
        </p:nvSpPr>
        <p:spPr>
          <a:xfrm>
            <a:off x="2552870" y="18460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(-∞,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C450A6-264D-4CE5-95A9-F57B2CB0385B}"/>
              </a:ext>
            </a:extLst>
          </p:cNvPr>
          <p:cNvSpPr txBox="1"/>
          <p:nvPr/>
        </p:nvSpPr>
        <p:spPr>
          <a:xfrm>
            <a:off x="5373347" y="184600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(8,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660CB-DF3F-44FD-80F5-08EA1482CC67}"/>
              </a:ext>
            </a:extLst>
          </p:cNvPr>
          <p:cNvSpPr txBox="1"/>
          <p:nvPr/>
        </p:nvSpPr>
        <p:spPr>
          <a:xfrm>
            <a:off x="996790" y="31243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(-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5)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616C6-ABF8-408D-AA8B-F23A40AF7947}"/>
              </a:ext>
            </a:extLst>
          </p:cNvPr>
          <p:cNvSpPr txBox="1"/>
          <p:nvPr/>
        </p:nvSpPr>
        <p:spPr>
          <a:xfrm>
            <a:off x="3336360" y="312432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(5,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F3587-3D18-47BF-8FF6-4617B5CADFBB}"/>
              </a:ext>
            </a:extLst>
          </p:cNvPr>
          <p:cNvSpPr txBox="1"/>
          <p:nvPr/>
        </p:nvSpPr>
        <p:spPr>
          <a:xfrm>
            <a:off x="6771487" y="312432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(10,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956B-5D8C-4B72-994C-29467F344CB1}"/>
              </a:ext>
            </a:extLst>
          </p:cNvPr>
          <p:cNvSpPr txBox="1"/>
          <p:nvPr/>
        </p:nvSpPr>
        <p:spPr>
          <a:xfrm>
            <a:off x="3845223" y="95550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(-∞, +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045EDB7-798B-4CE3-A8B1-CA21BDFC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83152"/>
              </p:ext>
            </p:extLst>
          </p:nvPr>
        </p:nvGraphicFramePr>
        <p:xfrm>
          <a:off x="6771487" y="904509"/>
          <a:ext cx="509080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258">
                  <a:extLst>
                    <a:ext uri="{9D8B030D-6E8A-4147-A177-3AD203B41FA5}">
                      <a16:colId xmlns:a16="http://schemas.microsoft.com/office/drawing/2014/main" val="23090011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12887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2BBB243-8105-4450-A2CA-3D10AE46929A}"/>
              </a:ext>
            </a:extLst>
          </p:cNvPr>
          <p:cNvSpPr txBox="1"/>
          <p:nvPr/>
        </p:nvSpPr>
        <p:spPr>
          <a:xfrm>
            <a:off x="60708" y="433685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(-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61FBBB-5821-471A-AF6A-597F57B14946}"/>
              </a:ext>
            </a:extLst>
          </p:cNvPr>
          <p:cNvSpPr txBox="1"/>
          <p:nvPr/>
        </p:nvSpPr>
        <p:spPr>
          <a:xfrm>
            <a:off x="1912454" y="422144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(1, 5)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185F4-DEE2-4FF2-B844-0ECD2384899B}"/>
              </a:ext>
            </a:extLst>
          </p:cNvPr>
          <p:cNvSpPr txBox="1"/>
          <p:nvPr/>
        </p:nvSpPr>
        <p:spPr>
          <a:xfrm>
            <a:off x="2493475" y="452843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(5, 7)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ACA70F-2367-4E32-BA08-34BC2B0A174A}"/>
              </a:ext>
            </a:extLst>
          </p:cNvPr>
          <p:cNvSpPr txBox="1"/>
          <p:nvPr/>
        </p:nvSpPr>
        <p:spPr>
          <a:xfrm>
            <a:off x="4179929" y="432455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(7, 8)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6A945B-2E75-469C-B8C1-CD644F666D93}"/>
              </a:ext>
            </a:extLst>
          </p:cNvPr>
          <p:cNvSpPr txBox="1"/>
          <p:nvPr/>
        </p:nvSpPr>
        <p:spPr>
          <a:xfrm>
            <a:off x="4755087" y="312432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(8, 10)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021413-6953-43B4-84BC-66AF5408EADA}"/>
              </a:ext>
            </a:extLst>
          </p:cNvPr>
          <p:cNvSpPr txBox="1"/>
          <p:nvPr/>
        </p:nvSpPr>
        <p:spPr>
          <a:xfrm>
            <a:off x="5492972" y="433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(10, 12)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7BE745F4-3313-436E-96D1-2F217E7A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19229"/>
              </p:ext>
            </p:extLst>
          </p:nvPr>
        </p:nvGraphicFramePr>
        <p:xfrm>
          <a:off x="2757984" y="420726"/>
          <a:ext cx="311682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70">
                  <a:extLst>
                    <a:ext uri="{9D8B030D-6E8A-4147-A177-3AD203B41FA5}">
                      <a16:colId xmlns:a16="http://schemas.microsoft.com/office/drawing/2014/main" val="97328264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19470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294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59129"/>
                  </a:ext>
                </a:extLst>
              </a:tr>
            </a:tbl>
          </a:graphicData>
        </a:graphic>
      </p:graphicFrame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B9E557B3-AEAF-422C-AAFC-DEDC0536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7588"/>
              </p:ext>
            </p:extLst>
          </p:nvPr>
        </p:nvGraphicFramePr>
        <p:xfrm>
          <a:off x="6157645" y="408500"/>
          <a:ext cx="386993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742">
                  <a:extLst>
                    <a:ext uri="{9D8B030D-6E8A-4147-A177-3AD203B41FA5}">
                      <a16:colId xmlns:a16="http://schemas.microsoft.com/office/drawing/2014/main" val="1407827573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3999986158"/>
                    </a:ext>
                  </a:extLst>
                </a:gridCol>
                <a:gridCol w="483742">
                  <a:extLst>
                    <a:ext uri="{9D8B030D-6E8A-4147-A177-3AD203B41FA5}">
                      <a16:colId xmlns:a16="http://schemas.microsoft.com/office/drawing/2014/main" val="426775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9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723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00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5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31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9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03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23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36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2369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FDDBD0D-3709-4739-ABCE-10BCBD87ABEC}"/>
              </a:ext>
            </a:extLst>
          </p:cNvPr>
          <p:cNvSpPr txBox="1"/>
          <p:nvPr/>
        </p:nvSpPr>
        <p:spPr>
          <a:xfrm>
            <a:off x="10310422" y="1207714"/>
            <a:ext cx="4229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while (b1&lt;=e1 &amp;&amp; b2&lt;=e2)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[b1] &lt;=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inv_cnt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+= ((e1+1)-b1);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(b1&lt;=e1)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[b1++];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(b2&lt;=e2)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++] =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[b2++];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06123F7F-0084-40AD-9D6A-1F5F43D02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53571"/>
              </p:ext>
            </p:extLst>
          </p:nvPr>
        </p:nvGraphicFramePr>
        <p:xfrm>
          <a:off x="-1506321" y="408500"/>
          <a:ext cx="3899042" cy="4767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94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486253883"/>
                    </a:ext>
                  </a:extLst>
                </a:gridCol>
                <a:gridCol w="550494">
                  <a:extLst>
                    <a:ext uri="{9D8B030D-6E8A-4147-A177-3AD203B41FA5}">
                      <a16:colId xmlns:a16="http://schemas.microsoft.com/office/drawing/2014/main" val="3445787924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831187393"/>
                    </a:ext>
                  </a:extLst>
                </a:gridCol>
                <a:gridCol w="848533">
                  <a:extLst>
                    <a:ext uri="{9D8B030D-6E8A-4147-A177-3AD203B41FA5}">
                      <a16:colId xmlns:a16="http://schemas.microsoft.com/office/drawing/2014/main" val="967615313"/>
                    </a:ext>
                  </a:extLst>
                </a:gridCol>
              </a:tblGrid>
              <a:tr h="37379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6928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[b1]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[b2]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68958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643017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891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454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383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8082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b1++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572026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b2++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39131"/>
                  </a:ext>
                </a:extLst>
              </a:tr>
              <a:tr h="39939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C68AFC-EB0D-4752-8ACD-A4DBFB832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39316"/>
              </p:ext>
            </p:extLst>
          </p:nvPr>
        </p:nvGraphicFramePr>
        <p:xfrm>
          <a:off x="2440733" y="315584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E31F45-6D77-4ECE-B1C7-A33A2E160370}"/>
              </a:ext>
            </a:extLst>
          </p:cNvPr>
          <p:cNvGrpSpPr/>
          <p:nvPr/>
        </p:nvGrpSpPr>
        <p:grpSpPr>
          <a:xfrm>
            <a:off x="3530599" y="3653285"/>
            <a:ext cx="677333" cy="610880"/>
            <a:chOff x="4732865" y="3593626"/>
            <a:chExt cx="677333" cy="610880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44B5BA8-697F-4706-95E8-CC28B848F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F062BB-D34A-4F30-A5F5-AF944F32A34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DC05D-CDAF-4C4F-969B-351031BE4705}"/>
              </a:ext>
            </a:extLst>
          </p:cNvPr>
          <p:cNvGrpSpPr/>
          <p:nvPr/>
        </p:nvGrpSpPr>
        <p:grpSpPr>
          <a:xfrm>
            <a:off x="3725336" y="2478215"/>
            <a:ext cx="1100667" cy="627024"/>
            <a:chOff x="4521198" y="2503416"/>
            <a:chExt cx="1100667" cy="62702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4DCE27-D1FF-4866-8DB6-A09985BA0D19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812DE14-AF01-4B17-8942-25169222DB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CA6E56-6A9B-4BED-BDBF-3F92912FC42C}"/>
              </a:ext>
            </a:extLst>
          </p:cNvPr>
          <p:cNvGrpSpPr/>
          <p:nvPr/>
        </p:nvGrpSpPr>
        <p:grpSpPr>
          <a:xfrm>
            <a:off x="2500002" y="2475370"/>
            <a:ext cx="1100667" cy="627024"/>
            <a:chOff x="2904065" y="2499103"/>
            <a:chExt cx="1100667" cy="62702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0AC065-0868-4B7A-98C2-C617CCB0C178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2AFA18F-1DDA-4CB9-BADF-03C52851DE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BA95CF2C-BF04-441F-BD61-515A0649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25982"/>
              </p:ext>
            </p:extLst>
          </p:nvPr>
        </p:nvGraphicFramePr>
        <p:xfrm>
          <a:off x="2440733" y="8141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3AAC0558-9506-4074-9C0C-E9AF3488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08580"/>
              </p:ext>
            </p:extLst>
          </p:nvPr>
        </p:nvGraphicFramePr>
        <p:xfrm>
          <a:off x="2440733" y="168768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51AE77FB-916F-4DA8-882C-B8AF2A44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61404"/>
              </p:ext>
            </p:extLst>
          </p:nvPr>
        </p:nvGraphicFramePr>
        <p:xfrm>
          <a:off x="2440733" y="5236249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9850FA-2B0A-4AD1-8512-836DC34EBF30}"/>
              </a:ext>
            </a:extLst>
          </p:cNvPr>
          <p:cNvGrpSpPr/>
          <p:nvPr/>
        </p:nvGrpSpPr>
        <p:grpSpPr>
          <a:xfrm>
            <a:off x="3530599" y="5733693"/>
            <a:ext cx="677333" cy="610880"/>
            <a:chOff x="4732865" y="3593626"/>
            <a:chExt cx="677333" cy="61088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EBF400F-EE45-43E9-BD05-2C9DA04B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5C10008-DF65-45C8-896F-E379AB5C4FA5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C5C99F9-42F4-4C4C-AF9D-EAF6970B838D}"/>
              </a:ext>
            </a:extLst>
          </p:cNvPr>
          <p:cNvGrpSpPr/>
          <p:nvPr/>
        </p:nvGrpSpPr>
        <p:grpSpPr>
          <a:xfrm>
            <a:off x="3725336" y="4558623"/>
            <a:ext cx="1100667" cy="627024"/>
            <a:chOff x="4521198" y="2503416"/>
            <a:chExt cx="1100667" cy="62702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8D2B2F6-2B7B-4CEC-835F-418BCD96A8D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6BF9F4A-195E-4AF3-AC52-21398D55D6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79A706E-CE95-49FA-B2B1-FC7108BEE114}"/>
              </a:ext>
            </a:extLst>
          </p:cNvPr>
          <p:cNvGrpSpPr/>
          <p:nvPr/>
        </p:nvGrpSpPr>
        <p:grpSpPr>
          <a:xfrm>
            <a:off x="2500002" y="4555778"/>
            <a:ext cx="1100667" cy="627024"/>
            <a:chOff x="2904065" y="2499103"/>
            <a:chExt cx="1100667" cy="62702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6FA398-58BB-4170-86A4-89AE6C5262CD}"/>
                </a:ext>
              </a:extLst>
            </p:cNvPr>
            <p:cNvSpPr txBox="1"/>
            <p:nvPr/>
          </p:nvSpPr>
          <p:spPr>
            <a:xfrm>
              <a:off x="2904065" y="2499103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64E493-855B-4A84-B579-08B8F741B1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54400" y="2820752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73B14F-798E-40D5-8677-6B460061E5C5}"/>
              </a:ext>
            </a:extLst>
          </p:cNvPr>
          <p:cNvCxnSpPr/>
          <p:nvPr/>
        </p:nvCxnSpPr>
        <p:spPr>
          <a:xfrm>
            <a:off x="1176867" y="1439331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C99F42-627D-4994-85C0-DE882BAF88CA}"/>
              </a:ext>
            </a:extLst>
          </p:cNvPr>
          <p:cNvCxnSpPr/>
          <p:nvPr/>
        </p:nvCxnSpPr>
        <p:spPr>
          <a:xfrm>
            <a:off x="1176867" y="234837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C663CF2-C62E-4E75-A3B8-29B8F56D47D8}"/>
              </a:ext>
            </a:extLst>
          </p:cNvPr>
          <p:cNvCxnSpPr/>
          <p:nvPr/>
        </p:nvCxnSpPr>
        <p:spPr>
          <a:xfrm>
            <a:off x="1236134" y="44541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56D79EF-1BA9-4A06-BB82-495FD0AAD2A4}"/>
              </a:ext>
            </a:extLst>
          </p:cNvPr>
          <p:cNvSpPr txBox="1"/>
          <p:nvPr/>
        </p:nvSpPr>
        <p:spPr>
          <a:xfrm>
            <a:off x="1456267" y="8326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E93DAD-ED33-4AB1-97C6-D5213B9736C5}"/>
              </a:ext>
            </a:extLst>
          </p:cNvPr>
          <p:cNvSpPr txBox="1"/>
          <p:nvPr/>
        </p:nvSpPr>
        <p:spPr>
          <a:xfrm>
            <a:off x="1456267" y="1704067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078F0DE-8EC1-41FE-A60E-798155117697}"/>
              </a:ext>
            </a:extLst>
          </p:cNvPr>
          <p:cNvSpPr txBox="1"/>
          <p:nvPr/>
        </p:nvSpPr>
        <p:spPr>
          <a:xfrm>
            <a:off x="1456267" y="311706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ADE36A2-BFEF-49F2-9D03-15C110415B31}"/>
              </a:ext>
            </a:extLst>
          </p:cNvPr>
          <p:cNvSpPr txBox="1"/>
          <p:nvPr/>
        </p:nvSpPr>
        <p:spPr>
          <a:xfrm>
            <a:off x="1456267" y="5233991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2A61E6D-D6D1-4DAC-AE8B-69A2E50CC28C}"/>
              </a:ext>
            </a:extLst>
          </p:cNvPr>
          <p:cNvCxnSpPr/>
          <p:nvPr/>
        </p:nvCxnSpPr>
        <p:spPr>
          <a:xfrm>
            <a:off x="1265768" y="65623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表格 4">
            <a:extLst>
              <a:ext uri="{FF2B5EF4-FFF2-40B4-BE49-F238E27FC236}">
                <a16:creationId xmlns:a16="http://schemas.microsoft.com/office/drawing/2014/main" id="{86505BB1-8386-4C3B-96FE-2CB873BBF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97181"/>
              </p:ext>
            </p:extLst>
          </p:nvPr>
        </p:nvGraphicFramePr>
        <p:xfrm>
          <a:off x="2440733" y="7453514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F2704DCB-E354-4DB4-884B-D401688C516B}"/>
              </a:ext>
            </a:extLst>
          </p:cNvPr>
          <p:cNvGrpSpPr/>
          <p:nvPr/>
        </p:nvGrpSpPr>
        <p:grpSpPr>
          <a:xfrm>
            <a:off x="3518750" y="8003642"/>
            <a:ext cx="677333" cy="610880"/>
            <a:chOff x="4732865" y="3593626"/>
            <a:chExt cx="677333" cy="610880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A0BA185-21F4-4E97-9B64-73B2B9292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23D7F1A-A24C-46F4-B7D4-2D4CB154842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C55660F-740B-48BB-A1E8-554FB948BB00}"/>
              </a:ext>
            </a:extLst>
          </p:cNvPr>
          <p:cNvGrpSpPr/>
          <p:nvPr/>
        </p:nvGrpSpPr>
        <p:grpSpPr>
          <a:xfrm>
            <a:off x="4157134" y="8968474"/>
            <a:ext cx="1100667" cy="627024"/>
            <a:chOff x="4521198" y="2503416"/>
            <a:chExt cx="1100667" cy="62702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ED8D7DE-D46B-4AAF-9E24-E0674979579F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D16D4DF-196E-44A8-9058-A4B7A62F04A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722C3D71-7E2E-464E-8D11-8FD324A7956C}"/>
              </a:ext>
            </a:extLst>
          </p:cNvPr>
          <p:cNvSpPr txBox="1"/>
          <p:nvPr/>
        </p:nvSpPr>
        <p:spPr>
          <a:xfrm>
            <a:off x="1456267" y="7451256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</a:p>
        </p:txBody>
      </p:sp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8F2BE325-59D0-48D2-8594-63C833AC8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81569"/>
              </p:ext>
            </p:extLst>
          </p:nvPr>
        </p:nvGraphicFramePr>
        <p:xfrm>
          <a:off x="2440733" y="9660683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49E46A76-279B-4877-96C3-1DEC910E6C4D}"/>
              </a:ext>
            </a:extLst>
          </p:cNvPr>
          <p:cNvGrpSpPr/>
          <p:nvPr/>
        </p:nvGrpSpPr>
        <p:grpSpPr>
          <a:xfrm>
            <a:off x="3937002" y="10214951"/>
            <a:ext cx="677333" cy="610880"/>
            <a:chOff x="4732865" y="3593626"/>
            <a:chExt cx="677333" cy="610880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5BDEFFE-161C-464F-B1D1-58619B8E3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CF966C1-9172-4EE6-B844-EF4F134F52DE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2FE30A7-7BDA-4621-9368-2CC8B49581FC}"/>
              </a:ext>
            </a:extLst>
          </p:cNvPr>
          <p:cNvSpPr txBox="1"/>
          <p:nvPr/>
        </p:nvSpPr>
        <p:spPr>
          <a:xfrm>
            <a:off x="1456267" y="9658425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⑥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8D50644-1B3C-4459-98C9-767B95E0C86E}"/>
              </a:ext>
            </a:extLst>
          </p:cNvPr>
          <p:cNvCxnSpPr/>
          <p:nvPr/>
        </p:nvCxnSpPr>
        <p:spPr>
          <a:xfrm>
            <a:off x="1265768" y="8797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1FCFD9A-1219-4AA8-BE6C-BA88A2AAAAA5}"/>
              </a:ext>
            </a:extLst>
          </p:cNvPr>
          <p:cNvGrpSpPr/>
          <p:nvPr/>
        </p:nvGrpSpPr>
        <p:grpSpPr>
          <a:xfrm>
            <a:off x="3725336" y="6767406"/>
            <a:ext cx="1100667" cy="627024"/>
            <a:chOff x="4521198" y="2503416"/>
            <a:chExt cx="1100667" cy="627024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4FB2C02-AFF8-4CD5-AFA2-17442C26E07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9AAD0EC-7594-4A12-BCAC-B8EE8A9C25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B6EADF3-6FA9-4A59-ABD0-90CA201D995E}"/>
              </a:ext>
            </a:extLst>
          </p:cNvPr>
          <p:cNvGrpSpPr/>
          <p:nvPr/>
        </p:nvGrpSpPr>
        <p:grpSpPr>
          <a:xfrm>
            <a:off x="4216403" y="11320562"/>
            <a:ext cx="1100667" cy="627024"/>
            <a:chOff x="4521198" y="2503416"/>
            <a:chExt cx="1100667" cy="627024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2DDAEF2-203F-4404-B9D6-1ADD7C3B6958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6E19DBD-075C-478E-A71F-7537CF4AF2D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2" name="表格 4">
            <a:extLst>
              <a:ext uri="{FF2B5EF4-FFF2-40B4-BE49-F238E27FC236}">
                <a16:creationId xmlns:a16="http://schemas.microsoft.com/office/drawing/2014/main" id="{9770A3B5-9BEF-47B6-803B-F118B509D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5504"/>
              </p:ext>
            </p:extLst>
          </p:nvPr>
        </p:nvGraphicFramePr>
        <p:xfrm>
          <a:off x="2500002" y="12012771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83" name="组合 82">
            <a:extLst>
              <a:ext uri="{FF2B5EF4-FFF2-40B4-BE49-F238E27FC236}">
                <a16:creationId xmlns:a16="http://schemas.microsoft.com/office/drawing/2014/main" id="{8B3E04E7-2423-4D49-A16D-E56F1E0B76C2}"/>
              </a:ext>
            </a:extLst>
          </p:cNvPr>
          <p:cNvGrpSpPr/>
          <p:nvPr/>
        </p:nvGrpSpPr>
        <p:grpSpPr>
          <a:xfrm>
            <a:off x="4826003" y="12474196"/>
            <a:ext cx="677333" cy="610880"/>
            <a:chOff x="4732865" y="3593626"/>
            <a:chExt cx="677333" cy="610880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F7B0580-D9A8-40D1-9AB5-0DA818DB9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3173EDE-DF91-49DB-AB05-247CCC196C37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646D3D8-DB0E-48AE-9611-4325DA33C263}"/>
              </a:ext>
            </a:extLst>
          </p:cNvPr>
          <p:cNvGrpSpPr/>
          <p:nvPr/>
        </p:nvGrpSpPr>
        <p:grpSpPr>
          <a:xfrm>
            <a:off x="4995333" y="11327341"/>
            <a:ext cx="1100667" cy="627024"/>
            <a:chOff x="4521198" y="2503416"/>
            <a:chExt cx="1100667" cy="627024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7761CCC-87D1-4643-99E0-2811C70A6C6E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17E0439C-840C-4088-A33B-F60E7761A46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97C3DA7-EEEA-4826-82BE-7E4AC3CFAE07}"/>
              </a:ext>
            </a:extLst>
          </p:cNvPr>
          <p:cNvSpPr txBox="1"/>
          <p:nvPr/>
        </p:nvSpPr>
        <p:spPr>
          <a:xfrm>
            <a:off x="1515536" y="1201051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⑦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1725437-D4D3-4EBB-B5AD-FDF38E50752E}"/>
              </a:ext>
            </a:extLst>
          </p:cNvPr>
          <p:cNvCxnSpPr/>
          <p:nvPr/>
        </p:nvCxnSpPr>
        <p:spPr>
          <a:xfrm>
            <a:off x="1325037" y="11083575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FFE26B8-25BE-4837-8DB6-65954A955794}"/>
              </a:ext>
            </a:extLst>
          </p:cNvPr>
          <p:cNvGrpSpPr/>
          <p:nvPr/>
        </p:nvGrpSpPr>
        <p:grpSpPr>
          <a:xfrm>
            <a:off x="4157268" y="6761907"/>
            <a:ext cx="1100667" cy="627024"/>
            <a:chOff x="4521198" y="2503416"/>
            <a:chExt cx="1100667" cy="6270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0FB6EC2-3675-49E8-A306-228F341EF270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412069BB-8DF7-492B-A882-5A242771F5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24FCE4-E4D5-4946-812C-97EADCA2D0C5}"/>
              </a:ext>
            </a:extLst>
          </p:cNvPr>
          <p:cNvGrpSpPr/>
          <p:nvPr/>
        </p:nvGrpSpPr>
        <p:grpSpPr>
          <a:xfrm>
            <a:off x="4246035" y="13277011"/>
            <a:ext cx="1100667" cy="627024"/>
            <a:chOff x="4521198" y="2503416"/>
            <a:chExt cx="1100667" cy="627024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A051730-2C46-4580-A6E6-F967DFC825C6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BE1B5432-E113-4C70-8CEC-9B93ECB5FD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5" name="表格 4">
            <a:extLst>
              <a:ext uri="{FF2B5EF4-FFF2-40B4-BE49-F238E27FC236}">
                <a16:creationId xmlns:a16="http://schemas.microsoft.com/office/drawing/2014/main" id="{D8652388-AEBA-4B9B-BA77-E3EBD26F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00458"/>
              </p:ext>
            </p:extLst>
          </p:nvPr>
        </p:nvGraphicFramePr>
        <p:xfrm>
          <a:off x="2529634" y="13969220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8B48816-C506-454F-B6E3-502578D47336}"/>
              </a:ext>
            </a:extLst>
          </p:cNvPr>
          <p:cNvGrpSpPr/>
          <p:nvPr/>
        </p:nvGrpSpPr>
        <p:grpSpPr>
          <a:xfrm>
            <a:off x="4855635" y="14430645"/>
            <a:ext cx="677333" cy="610880"/>
            <a:chOff x="4732865" y="3593626"/>
            <a:chExt cx="677333" cy="610880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ABB6E80-C479-4D9A-A3B0-4F2B023F2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ED0BBC6-7F52-4A4F-9E7F-6D0697EA9FE6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CA06E8-0EA6-45D9-8405-E306D470BC2B}"/>
              </a:ext>
            </a:extLst>
          </p:cNvPr>
          <p:cNvGrpSpPr/>
          <p:nvPr/>
        </p:nvGrpSpPr>
        <p:grpSpPr>
          <a:xfrm>
            <a:off x="5024965" y="13283790"/>
            <a:ext cx="1100667" cy="627024"/>
            <a:chOff x="4521198" y="2503416"/>
            <a:chExt cx="1100667" cy="62702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F8698B6-051F-4126-8BC9-9D1243CDD0C2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813FB498-44E7-48CE-9D21-6F37FAF89A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67DC90F-6886-43C3-BB68-7B14B0684BCC}"/>
              </a:ext>
            </a:extLst>
          </p:cNvPr>
          <p:cNvSpPr txBox="1"/>
          <p:nvPr/>
        </p:nvSpPr>
        <p:spPr>
          <a:xfrm>
            <a:off x="1545168" y="1396696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⑧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6860DD2-8793-421D-B9C3-09B564020BC7}"/>
              </a:ext>
            </a:extLst>
          </p:cNvPr>
          <p:cNvCxnSpPr/>
          <p:nvPr/>
        </p:nvCxnSpPr>
        <p:spPr>
          <a:xfrm>
            <a:off x="1354669" y="13212927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87D9B58-2773-46B0-A5A6-5FC1D3255693}"/>
              </a:ext>
            </a:extLst>
          </p:cNvPr>
          <p:cNvGrpSpPr/>
          <p:nvPr/>
        </p:nvGrpSpPr>
        <p:grpSpPr>
          <a:xfrm>
            <a:off x="5435601" y="15300818"/>
            <a:ext cx="1100667" cy="627024"/>
            <a:chOff x="4521198" y="2503416"/>
            <a:chExt cx="1100667" cy="627024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82525BC-2AA3-4527-88E1-03E461AD9785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0669480-D6FF-430C-A08F-A9302D381F8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8" name="表格 4">
            <a:extLst>
              <a:ext uri="{FF2B5EF4-FFF2-40B4-BE49-F238E27FC236}">
                <a16:creationId xmlns:a16="http://schemas.microsoft.com/office/drawing/2014/main" id="{AA8920E8-77DC-4DC0-8A83-C91AD38D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21814"/>
              </p:ext>
            </p:extLst>
          </p:nvPr>
        </p:nvGraphicFramePr>
        <p:xfrm>
          <a:off x="2501902" y="16034488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1A11EB-0B32-488E-8F33-9CFC67D64363}"/>
              </a:ext>
            </a:extLst>
          </p:cNvPr>
          <p:cNvGrpSpPr/>
          <p:nvPr/>
        </p:nvGrpSpPr>
        <p:grpSpPr>
          <a:xfrm>
            <a:off x="6796403" y="16506808"/>
            <a:ext cx="677333" cy="610880"/>
            <a:chOff x="4732865" y="3593626"/>
            <a:chExt cx="677333" cy="610880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D9DB45C-0664-4D93-B2A8-9EDEF443C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110CD91-6186-4DC7-AD03-9D4770B59ABC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941A776-8F5D-44A4-BE12-91541E601D08}"/>
              </a:ext>
            </a:extLst>
          </p:cNvPr>
          <p:cNvGrpSpPr/>
          <p:nvPr/>
        </p:nvGrpSpPr>
        <p:grpSpPr>
          <a:xfrm>
            <a:off x="7029666" y="15321910"/>
            <a:ext cx="1100667" cy="627024"/>
            <a:chOff x="4521198" y="2503416"/>
            <a:chExt cx="1100667" cy="627024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3A275C5-8364-4773-A76F-0B39E9933031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81107C9-7848-46D3-91B8-0A90F29EF5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D61B01D-FF80-4981-9E95-7F9171CAD6A5}"/>
              </a:ext>
            </a:extLst>
          </p:cNvPr>
          <p:cNvSpPr txBox="1"/>
          <p:nvPr/>
        </p:nvSpPr>
        <p:spPr>
          <a:xfrm>
            <a:off x="1517436" y="16032230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⑨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9F175FD-F0C4-445C-BAB8-9EC4371D2A5B}"/>
              </a:ext>
            </a:extLst>
          </p:cNvPr>
          <p:cNvCxnSpPr/>
          <p:nvPr/>
        </p:nvCxnSpPr>
        <p:spPr>
          <a:xfrm>
            <a:off x="1414781" y="15213378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1E41BAF-9392-4C31-BFDD-A3E17CEB2AD5}"/>
              </a:ext>
            </a:extLst>
          </p:cNvPr>
          <p:cNvGrpSpPr/>
          <p:nvPr/>
        </p:nvGrpSpPr>
        <p:grpSpPr>
          <a:xfrm>
            <a:off x="9367462" y="4549280"/>
            <a:ext cx="8062064" cy="3529652"/>
            <a:chOff x="9367462" y="4549280"/>
            <a:chExt cx="8062064" cy="352965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09B4FCD-7515-4E18-9761-B3E8140FFD5B}"/>
                </a:ext>
              </a:extLst>
            </p:cNvPr>
            <p:cNvSpPr txBox="1"/>
            <p:nvPr/>
          </p:nvSpPr>
          <p:spPr>
            <a:xfrm>
              <a:off x="9917794" y="4549280"/>
              <a:ext cx="7511732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for (start=0; start&lt;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(); ++start) {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(s[start] == 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continue;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if (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 != 0)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' ';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end = start;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while (end&lt;</a:t>
              </a:r>
              <a:r>
                <a:rPr lang="en-US" altLang="zh-CN" dirty="0" err="1">
                  <a:latin typeface="Consolas" panose="020B0609020204030204" pitchFamily="49" charset="0"/>
                </a:rPr>
                <a:t>s.size</a:t>
              </a:r>
              <a:r>
                <a:rPr lang="en-US" altLang="zh-CN" dirty="0">
                  <a:latin typeface="Consolas" panose="020B0609020204030204" pitchFamily="49" charset="0"/>
                </a:rPr>
                <a:t>() &amp;&amp; s[end]!=' ')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    s[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++] = s[end++];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reverse(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-(end-start), 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    start = end;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dirty="0" err="1">
                  <a:latin typeface="Consolas" panose="020B0609020204030204" pitchFamily="49" charset="0"/>
                </a:rPr>
                <a:t>s.erase</a:t>
              </a:r>
              <a:r>
                <a:rPr lang="en-US" altLang="zh-CN" dirty="0"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</a:rPr>
                <a:t>s.begin</a:t>
              </a:r>
              <a:r>
                <a:rPr lang="en-US" altLang="zh-CN" dirty="0">
                  <a:latin typeface="Consolas" panose="020B0609020204030204" pitchFamily="49" charset="0"/>
                </a:rPr>
                <a:t>()+</a:t>
              </a:r>
              <a:r>
                <a:rPr lang="en-US" altLang="zh-CN" dirty="0" err="1">
                  <a:latin typeface="Consolas" panose="020B0609020204030204" pitchFamily="49" charset="0"/>
                </a:rPr>
                <a:t>idx</a:t>
              </a:r>
              <a:r>
                <a:rPr lang="en-US" altLang="zh-CN" dirty="0"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</a:rPr>
                <a:t>s.end</a:t>
              </a:r>
              <a:r>
                <a:rPr lang="en-US" altLang="zh-CN" dirty="0">
                  <a:latin typeface="Consolas" panose="020B0609020204030204" pitchFamily="49" charset="0"/>
                </a:rPr>
                <a:t>());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7B7C291-AC41-4FAB-A006-77BB3CD9643B}"/>
                </a:ext>
              </a:extLst>
            </p:cNvPr>
            <p:cNvSpPr txBox="1"/>
            <p:nvPr/>
          </p:nvSpPr>
          <p:spPr>
            <a:xfrm>
              <a:off x="9998939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7F60372-56EA-43F3-89DD-855662EC20AF}"/>
                </a:ext>
              </a:extLst>
            </p:cNvPr>
            <p:cNvSpPr txBox="1"/>
            <p:nvPr/>
          </p:nvSpPr>
          <p:spPr>
            <a:xfrm>
              <a:off x="9998939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89A7959-7D82-4F0C-8871-56EC191A7F59}"/>
                </a:ext>
              </a:extLst>
            </p:cNvPr>
            <p:cNvSpPr txBox="1"/>
            <p:nvPr/>
          </p:nvSpPr>
          <p:spPr>
            <a:xfrm>
              <a:off x="9974947" y="5187212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45B8F9C-08F3-427C-9F4B-D192CBE48A20}"/>
                </a:ext>
              </a:extLst>
            </p:cNvPr>
            <p:cNvSpPr txBox="1"/>
            <p:nvPr/>
          </p:nvSpPr>
          <p:spPr>
            <a:xfrm>
              <a:off x="9998939" y="6083383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⑥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C096A7B-074D-47DC-8D0E-9F91C026D684}"/>
                </a:ext>
              </a:extLst>
            </p:cNvPr>
            <p:cNvSpPr txBox="1"/>
            <p:nvPr/>
          </p:nvSpPr>
          <p:spPr>
            <a:xfrm>
              <a:off x="9688188" y="6648601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⑦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9CD631B4-F1C2-4DEB-BC59-0216A8360B50}"/>
                </a:ext>
              </a:extLst>
            </p:cNvPr>
            <p:cNvSpPr txBox="1"/>
            <p:nvPr/>
          </p:nvSpPr>
          <p:spPr>
            <a:xfrm>
              <a:off x="9686943" y="6949147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⑧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F0B60B7-77D9-442C-A239-52082580CA90}"/>
                </a:ext>
              </a:extLst>
            </p:cNvPr>
            <p:cNvSpPr txBox="1"/>
            <p:nvPr/>
          </p:nvSpPr>
          <p:spPr>
            <a:xfrm>
              <a:off x="9367462" y="6954106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⑨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C9C16D6-0896-479A-BEE7-FB98EAF0800E}"/>
                </a:ext>
              </a:extLst>
            </p:cNvPr>
            <p:cNvSpPr txBox="1"/>
            <p:nvPr/>
          </p:nvSpPr>
          <p:spPr>
            <a:xfrm>
              <a:off x="9398847" y="7740378"/>
              <a:ext cx="69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⑩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09E8818-8AB6-42D2-A6C4-D8490042C42D}"/>
              </a:ext>
            </a:extLst>
          </p:cNvPr>
          <p:cNvGrpSpPr/>
          <p:nvPr/>
        </p:nvGrpSpPr>
        <p:grpSpPr>
          <a:xfrm>
            <a:off x="7579999" y="17468844"/>
            <a:ext cx="1100667" cy="627024"/>
            <a:chOff x="4521198" y="2503416"/>
            <a:chExt cx="1100667" cy="627024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A8C2D56-8345-41FC-BECB-53D67570227B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41BDF126-0D66-442F-B96A-28FD9A6338B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2" name="表格 4">
            <a:extLst>
              <a:ext uri="{FF2B5EF4-FFF2-40B4-BE49-F238E27FC236}">
                <a16:creationId xmlns:a16="http://schemas.microsoft.com/office/drawing/2014/main" id="{7E59747F-720F-472B-B5A1-C2F74663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7026"/>
              </p:ext>
            </p:extLst>
          </p:nvPr>
        </p:nvGraphicFramePr>
        <p:xfrm>
          <a:off x="2590803" y="18183052"/>
          <a:ext cx="5689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7246457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3672253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09865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39692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731722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765543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48932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1886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431192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81050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17074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625328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6477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91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229575"/>
                  </a:ext>
                </a:extLst>
              </a:tr>
            </a:tbl>
          </a:graphicData>
        </a:graphic>
      </p:graphicFrame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9A6CB54-7075-43D0-984C-76E30E34DB9C}"/>
              </a:ext>
            </a:extLst>
          </p:cNvPr>
          <p:cNvGrpSpPr/>
          <p:nvPr/>
        </p:nvGrpSpPr>
        <p:grpSpPr>
          <a:xfrm>
            <a:off x="6885304" y="18655372"/>
            <a:ext cx="677333" cy="610880"/>
            <a:chOff x="4732865" y="3593626"/>
            <a:chExt cx="677333" cy="610880"/>
          </a:xfrm>
        </p:grpSpPr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06D0F3B-20D5-4AC1-8294-EA2D59168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32" y="3593626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C8EE848-78AE-476C-B9B8-A9908696FFFB}"/>
                </a:ext>
              </a:extLst>
            </p:cNvPr>
            <p:cNvSpPr txBox="1"/>
            <p:nvPr/>
          </p:nvSpPr>
          <p:spPr>
            <a:xfrm>
              <a:off x="4732865" y="3927507"/>
              <a:ext cx="67733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idx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410E95B-BC56-4117-B466-D4690768E36F}"/>
              </a:ext>
            </a:extLst>
          </p:cNvPr>
          <p:cNvGrpSpPr/>
          <p:nvPr/>
        </p:nvGrpSpPr>
        <p:grpSpPr>
          <a:xfrm>
            <a:off x="7118567" y="17470474"/>
            <a:ext cx="1100667" cy="627024"/>
            <a:chOff x="4521198" y="2503416"/>
            <a:chExt cx="1100667" cy="627024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9B62EF2-4587-4C6C-9020-AC94E0331A1C}"/>
                </a:ext>
              </a:extLst>
            </p:cNvPr>
            <p:cNvSpPr txBox="1"/>
            <p:nvPr/>
          </p:nvSpPr>
          <p:spPr>
            <a:xfrm>
              <a:off x="4521198" y="2503416"/>
              <a:ext cx="1100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A792B50-E85D-4FB1-B42E-325BA6C636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71533" y="2825065"/>
              <a:ext cx="0" cy="30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94CB21F-A710-4CDB-9CBA-B8B94C4330B8}"/>
              </a:ext>
            </a:extLst>
          </p:cNvPr>
          <p:cNvSpPr txBox="1"/>
          <p:nvPr/>
        </p:nvSpPr>
        <p:spPr>
          <a:xfrm>
            <a:off x="1545168" y="18206612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⑩</a:t>
            </a: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AC019F2-CE42-4086-B3AE-CC22A42F9900}"/>
              </a:ext>
            </a:extLst>
          </p:cNvPr>
          <p:cNvCxnSpPr/>
          <p:nvPr/>
        </p:nvCxnSpPr>
        <p:spPr>
          <a:xfrm>
            <a:off x="1443568" y="17397360"/>
            <a:ext cx="7984066" cy="0"/>
          </a:xfrm>
          <a:prstGeom prst="line">
            <a:avLst/>
          </a:prstGeom>
          <a:ln w="1270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4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39D3C4-8429-40BA-B361-D4D725BFE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75303"/>
              </p:ext>
            </p:extLst>
          </p:nvPr>
        </p:nvGraphicFramePr>
        <p:xfrm>
          <a:off x="955494" y="1212825"/>
          <a:ext cx="9472780" cy="247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639">
                  <a:extLst>
                    <a:ext uri="{9D8B030D-6E8A-4147-A177-3AD203B41FA5}">
                      <a16:colId xmlns:a16="http://schemas.microsoft.com/office/drawing/2014/main" val="1875877966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2763931087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656116734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932944216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1845681499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3850315018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4289458409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1686734236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2002242932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3999004693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1274956131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2511273561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4292597417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3701958130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3343145294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745356998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3800504679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3817265428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3242409640"/>
                    </a:ext>
                  </a:extLst>
                </a:gridCol>
                <a:gridCol w="473639">
                  <a:extLst>
                    <a:ext uri="{9D8B030D-6E8A-4147-A177-3AD203B41FA5}">
                      <a16:colId xmlns:a16="http://schemas.microsoft.com/office/drawing/2014/main" val="2131603343"/>
                    </a:ext>
                  </a:extLst>
                </a:gridCol>
              </a:tblGrid>
              <a:tr h="4956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518391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27900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76875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17108"/>
                  </a:ext>
                </a:extLst>
              </a:tr>
              <a:tr h="495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49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81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978</Words>
  <Application>Microsoft Office PowerPoint</Application>
  <PresentationFormat>宽屏</PresentationFormat>
  <Paragraphs>444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yzh</cp:lastModifiedBy>
  <cp:revision>278</cp:revision>
  <dcterms:created xsi:type="dcterms:W3CDTF">2021-01-17T09:30:24Z</dcterms:created>
  <dcterms:modified xsi:type="dcterms:W3CDTF">2021-02-23T13:55:15Z</dcterms:modified>
</cp:coreProperties>
</file>