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752" autoAdjust="0"/>
  </p:normalViewPr>
  <p:slideViewPr>
    <p:cSldViewPr snapToGrid="0">
      <p:cViewPr varScale="1">
        <p:scale>
          <a:sx n="62" d="100"/>
          <a:sy n="62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9DDE-F0A1-491D-8D69-0A4918BBC240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CC393-9814-4152-B042-3E5C9AFC6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5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0445 </a:t>
            </a:r>
            <a:r>
              <a:rPr lang="zh-CN" altLang="en-US" dirty="0"/>
              <a:t>两数相加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3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JZ-33 </a:t>
            </a:r>
            <a:r>
              <a:rPr lang="zh-CN" altLang="en-US" dirty="0"/>
              <a:t>二叉搜索树的后序遍历序列 </a:t>
            </a:r>
            <a:r>
              <a:rPr lang="en-US" altLang="zh-CN" dirty="0"/>
              <a:t>– </a:t>
            </a:r>
            <a:r>
              <a:rPr lang="zh-CN" altLang="en-US" dirty="0"/>
              <a:t>单调栈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1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1008 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前序遍历构造二叉搜索树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CC393-9814-4152-B042-3E5C9AFC6D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5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EDC0C-DC18-428A-81CA-BC1CEC43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C893A-256F-4263-98B3-454A7E92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20813-FC64-44FD-9090-FC622910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8159-A051-46E4-B58E-974E04F6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1EB87-F65B-4B4B-B583-D5375EE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B5DE3-DF9B-45AE-9979-3505F3B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EA960-A7F1-4612-8ABF-4F10F6CB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C51F-3178-4677-80E7-C725C68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E5252-45EE-4C59-A891-FEFDDBC9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8AA19-284A-4734-B12E-F50756F7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9710D-1BBE-4094-A710-29F573371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D33E2-D112-41E8-B805-9DDC47BB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D9461-5AD8-4EFE-964C-080554B0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BE2A6-BED4-4C3E-AF35-6045E368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1C042-7A01-449B-AE18-9ED65C8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B2C5-E5BF-4850-AD35-7B6B4F42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890BF-72B4-46A0-90DF-A1BF0F59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8550F-28A1-43EF-B152-047A19D3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2B9F-57E0-46A8-828E-6420050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36410-4212-45FF-80E8-A314126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00946-8357-4604-92C2-AE57CB84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890C6-1E64-4408-ACDF-58B24E39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5228F-67AB-443A-B4A5-0773220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E83D-1F30-4CFD-9245-A5E022C8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0454-3DE2-42D2-914F-5273573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46A21-250B-4B51-BED3-5CE75FBA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B5CAA-6CC5-43C0-AB34-E1972958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11B64-B50B-4ECB-A8CD-5F3E782A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CFFE3-D57D-4F97-93A6-298AF1E3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D2721-7E73-40D2-8BC8-AE7CE7A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5A48-6F52-4704-87C2-59D1AE8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D3FA-BD51-4AA1-B018-87A02E01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D1107-347D-4945-8069-FE74CB65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95AA8-4328-456B-8B15-9BE52587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57102-6E19-4407-BAA4-449FB9A8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15CF2B-AF3A-40A9-9A44-501BAD3D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A5F328-CEC5-4BFE-ABFF-A70F504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C3376-BDF1-49DB-BBC6-5A5A483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918CF7-BA1F-4E2E-A9DA-794FB4C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9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E8A9-3150-4457-AC04-BAB23FA9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4292D-FAA1-43F8-B394-A2DF499E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175E9-6554-49E3-BE87-B0105E7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1E78-0FB5-4D45-8EA3-CCF8238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EA4D4-BAF4-425A-9CFC-CCCE0E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C7FFDE-932F-4989-AAE7-462CB5D1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88B48-DF8E-47B1-B7DE-D3648D97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3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2868-1816-4F87-9462-E7B11212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67E6D-CAB9-41EB-ABAB-CCB68A4E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E4B41-C02A-4C4F-91FC-F922ED6DA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876E8-C23E-4A77-B4D4-6EFC849E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3F737-EE1E-4812-A640-8E44A00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D374-932B-4AB6-AFB4-59157047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22D4-B5C8-41B9-8F18-A475C7C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529EF0-00E9-48EC-854A-0CB1649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95523-B68F-48FF-8E39-8A01C6BFB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4364-765B-4463-8DFD-3A2BEB6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5E033-9888-410E-83AF-BB8C13AE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F38F0-8CA3-4170-9C12-92120B5F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7E7BE-EB00-41EC-8F82-D55867B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1CC4D-F83C-4553-ABBB-E7403797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1A000-B19A-4697-803E-607F022B6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338-0904-49E6-9B4B-343D8E3BC7C9}" type="datetimeFigureOut">
              <a:rPr lang="zh-CN" altLang="en-US" smtClean="0"/>
              <a:t>2021/1/31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195C9-96F5-4476-A0F2-4BF2DCA0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3D168-D784-4BD4-B2FD-67F7B271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866-7DBD-43B8-9E05-B8F11460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A1F2628-0DAA-4960-8F9C-CC298F44A9C2}"/>
              </a:ext>
            </a:extLst>
          </p:cNvPr>
          <p:cNvSpPr txBox="1"/>
          <p:nvPr/>
        </p:nvSpPr>
        <p:spPr>
          <a:xfrm>
            <a:off x="2789768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3B3839-C2FE-4086-927E-2CDE4627EC6C}"/>
              </a:ext>
            </a:extLst>
          </p:cNvPr>
          <p:cNvSpPr/>
          <p:nvPr/>
        </p:nvSpPr>
        <p:spPr>
          <a:xfrm>
            <a:off x="4760384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B52DC68-F8C8-4011-9AFD-28F17CB39D3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36684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3B1282-8AD1-433A-8E03-A068ED0C002A}"/>
              </a:ext>
            </a:extLst>
          </p:cNvPr>
          <p:cNvSpPr txBox="1"/>
          <p:nvPr/>
        </p:nvSpPr>
        <p:spPr>
          <a:xfrm>
            <a:off x="6227234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A60462-F8FA-4C39-93C7-C72DAA892794}"/>
              </a:ext>
            </a:extLst>
          </p:cNvPr>
          <p:cNvSpPr txBox="1"/>
          <p:nvPr/>
        </p:nvSpPr>
        <p:spPr>
          <a:xfrm>
            <a:off x="2878667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1B0FC-1E98-4C00-B3DC-3DFF4FC12D6B}"/>
              </a:ext>
            </a:extLst>
          </p:cNvPr>
          <p:cNvSpPr txBox="1"/>
          <p:nvPr/>
        </p:nvSpPr>
        <p:spPr>
          <a:xfrm>
            <a:off x="5582708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EBA5B4-9E80-4141-9AA8-07599F799D83}"/>
              </a:ext>
            </a:extLst>
          </p:cNvPr>
          <p:cNvSpPr txBox="1"/>
          <p:nvPr/>
        </p:nvSpPr>
        <p:spPr>
          <a:xfrm>
            <a:off x="2878667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4BED0D-8FE2-43FE-99C4-3B489B0F118D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227918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5DAAA4-3239-4D93-92EA-E939F393AB95}"/>
              </a:ext>
            </a:extLst>
          </p:cNvPr>
          <p:cNvSpPr txBox="1"/>
          <p:nvPr/>
        </p:nvSpPr>
        <p:spPr>
          <a:xfrm>
            <a:off x="4849283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780775-725F-46F5-8976-FBFDD2277C29}"/>
              </a:ext>
            </a:extLst>
          </p:cNvPr>
          <p:cNvCxnSpPr>
            <a:cxnSpLocks/>
            <a:stCxn id="53" idx="0"/>
            <a:endCxn id="15" idx="2"/>
          </p:cNvCxnSpPr>
          <p:nvPr/>
        </p:nvCxnSpPr>
        <p:spPr>
          <a:xfrm flipV="1">
            <a:off x="6665384" y="2014524"/>
            <a:ext cx="1" cy="3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39F8A5-F651-4D51-A251-1987A347B5B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5198534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2C0F9-E995-4141-8124-D31A78CE48D5}"/>
              </a:ext>
            </a:extLst>
          </p:cNvPr>
          <p:cNvSpPr/>
          <p:nvPr/>
        </p:nvSpPr>
        <p:spPr>
          <a:xfrm>
            <a:off x="8132235" y="1601258"/>
            <a:ext cx="876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6B099A-4031-48FF-AAC3-A807C8F042C9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008535" y="1829858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A8F31-C8CA-4B38-B920-9B3676082ACD}"/>
              </a:ext>
            </a:extLst>
          </p:cNvPr>
          <p:cNvSpPr txBox="1"/>
          <p:nvPr/>
        </p:nvSpPr>
        <p:spPr>
          <a:xfrm>
            <a:off x="9599085" y="1645192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197108-7DAD-4BB3-815D-10053B605D14}"/>
              </a:ext>
            </a:extLst>
          </p:cNvPr>
          <p:cNvSpPr txBox="1"/>
          <p:nvPr/>
        </p:nvSpPr>
        <p:spPr>
          <a:xfrm>
            <a:off x="8954559" y="3059668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C720BB-B698-4189-9BCA-F1CDAA754431}"/>
              </a:ext>
            </a:extLst>
          </p:cNvPr>
          <p:cNvSpPr txBox="1"/>
          <p:nvPr/>
        </p:nvSpPr>
        <p:spPr>
          <a:xfrm>
            <a:off x="8221134" y="960993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C17B955-70B8-420F-8C6B-4EC9A43162D4}"/>
              </a:ext>
            </a:extLst>
          </p:cNvPr>
          <p:cNvSpPr txBox="1"/>
          <p:nvPr/>
        </p:nvSpPr>
        <p:spPr>
          <a:xfrm>
            <a:off x="8221134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52FA77-FAF0-4780-AB60-FAAA2764E02A}"/>
              </a:ext>
            </a:extLst>
          </p:cNvPr>
          <p:cNvCxnSpPr>
            <a:cxnSpLocks/>
            <a:stCxn id="47" idx="0"/>
            <a:endCxn id="42" idx="2"/>
          </p:cNvCxnSpPr>
          <p:nvPr/>
        </p:nvCxnSpPr>
        <p:spPr>
          <a:xfrm flipV="1">
            <a:off x="8570385" y="2058458"/>
            <a:ext cx="0" cy="349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A31CCD-6C90-4024-B0B8-2FB3A8D243E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8570385" y="1330325"/>
            <a:ext cx="0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09C95-19E7-48F4-BC7D-4E8E93BA6143}"/>
              </a:ext>
            </a:extLst>
          </p:cNvPr>
          <p:cNvSpPr txBox="1"/>
          <p:nvPr/>
        </p:nvSpPr>
        <p:spPr>
          <a:xfrm>
            <a:off x="6316133" y="2408304"/>
            <a:ext cx="6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2417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0DA5549D-B17F-4119-A243-4F4D02D2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166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4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419DC6-31CB-4ADF-BF66-C5F3CF85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9139"/>
              </p:ext>
            </p:extLst>
          </p:nvPr>
        </p:nvGraphicFramePr>
        <p:xfrm>
          <a:off x="606056" y="1635760"/>
          <a:ext cx="4434228" cy="4401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14">
                  <a:extLst>
                    <a:ext uri="{9D8B030D-6E8A-4147-A177-3AD203B41FA5}">
                      <a16:colId xmlns:a16="http://schemas.microsoft.com/office/drawing/2014/main" val="3542528142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32030444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992927471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2926391739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931456574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3806504017"/>
                    </a:ext>
                  </a:extLst>
                </a:gridCol>
                <a:gridCol w="601519">
                  <a:extLst>
                    <a:ext uri="{9D8B030D-6E8A-4147-A177-3AD203B41FA5}">
                      <a16:colId xmlns:a16="http://schemas.microsoft.com/office/drawing/2014/main" val="153261783"/>
                    </a:ext>
                  </a:extLst>
                </a:gridCol>
              </a:tblGrid>
              <a:tr h="489035">
                <a:tc>
                  <a:txBody>
                    <a:bodyPr/>
                    <a:lstStyle/>
                    <a:p>
                      <a:pPr algn="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8406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41352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14259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trike="noStrike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no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900541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u="none" strike="sngStrike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strike="sngStrike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u="none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baseline="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89008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root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noStrike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trike="noStrike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0340133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7057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59162"/>
                  </a:ext>
                </a:extLst>
              </a:tr>
              <a:tr h="489035">
                <a:tc>
                  <a:txBody>
                    <a:bodyPr/>
                    <a:lstStyle/>
                    <a:p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87980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195E88C7-DD89-48A6-84A2-379D432CCDF1}"/>
              </a:ext>
            </a:extLst>
          </p:cNvPr>
          <p:cNvSpPr txBox="1"/>
          <p:nvPr/>
        </p:nvSpPr>
        <p:spPr>
          <a:xfrm>
            <a:off x="5461713" y="1635760"/>
            <a:ext cx="32305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[ 10, 12, 13,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6,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反转的后序遍历数组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根→右→左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63695CA-1ACB-4212-9F95-E80369EC6275}"/>
              </a:ext>
            </a:extLst>
          </p:cNvPr>
          <p:cNvSpPr txBox="1"/>
          <p:nvPr/>
        </p:nvSpPr>
        <p:spPr>
          <a:xfrm>
            <a:off x="9143607" y="1661735"/>
            <a:ext cx="5630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stack&lt;int&gt; </a:t>
            </a:r>
            <a:r>
              <a:rPr lang="en-US" altLang="zh-CN" dirty="0" err="1">
                <a:latin typeface="Consolas" panose="020B0609020204030204" pitchFamily="49" charset="0"/>
              </a:rPr>
              <a:t>stk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int root = INT_MAX;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for 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postorder.size</a:t>
            </a:r>
            <a:r>
              <a:rPr lang="en-US" altLang="zh-CN" dirty="0"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&gt;=0; 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int cur = </a:t>
            </a:r>
            <a:r>
              <a:rPr lang="en-US" altLang="zh-CN" dirty="0" err="1">
                <a:latin typeface="Consolas" panose="020B0609020204030204" pitchFamily="49" charset="0"/>
              </a:rPr>
              <a:t>postorder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while (!</a:t>
            </a:r>
            <a:r>
              <a:rPr lang="en-US" altLang="zh-CN" dirty="0" err="1">
                <a:latin typeface="Consolas" panose="020B0609020204030204" pitchFamily="49" charset="0"/>
              </a:rPr>
              <a:t>stk.empty</a:t>
            </a:r>
            <a:r>
              <a:rPr lang="en-US" altLang="zh-CN" dirty="0">
                <a:latin typeface="Consolas" panose="020B0609020204030204" pitchFamily="49" charset="0"/>
              </a:rPr>
              <a:t>() &amp;&amp;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cur&lt;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root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stk.top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stk.pop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if (cur&gt;root) {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return false;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stk.push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(cur);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dirty="0">
                <a:latin typeface="Consolas" panose="020B0609020204030204" pitchFamily="49" charset="0"/>
              </a:rPr>
              <a:t>return true;</a:t>
            </a:r>
            <a:endParaRPr lang="zh-CN" altLang="en-US" dirty="0" err="1">
              <a:latin typeface="Consolas" panose="020B06090202040302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98A3B01-AAE0-4D01-8499-00C6E0D23A16}"/>
              </a:ext>
            </a:extLst>
          </p:cNvPr>
          <p:cNvCxnSpPr>
            <a:cxnSpLocks/>
          </p:cNvCxnSpPr>
          <p:nvPr/>
        </p:nvCxnSpPr>
        <p:spPr>
          <a:xfrm>
            <a:off x="1307804" y="4318984"/>
            <a:ext cx="0" cy="147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9759B3-4ABC-4555-BCFB-0FA8596132F2}"/>
              </a:ext>
            </a:extLst>
          </p:cNvPr>
          <p:cNvCxnSpPr>
            <a:cxnSpLocks/>
          </p:cNvCxnSpPr>
          <p:nvPr/>
        </p:nvCxnSpPr>
        <p:spPr>
          <a:xfrm flipV="1">
            <a:off x="1311354" y="2339163"/>
            <a:ext cx="0" cy="1544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5D2AFCC1-4280-4B44-A6DB-04EF8B1C9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1086" y="3245979"/>
            <a:ext cx="3237068" cy="2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78D96-7517-4592-8D8F-0D47F2FDA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26" y="1300749"/>
            <a:ext cx="7719594" cy="44794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6A2574-7966-4119-AF71-D02B7A94F3CF}"/>
              </a:ext>
            </a:extLst>
          </p:cNvPr>
          <p:cNvSpPr txBox="1"/>
          <p:nvPr/>
        </p:nvSpPr>
        <p:spPr>
          <a:xfrm>
            <a:off x="2552870" y="18460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(-∞,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C450A6-264D-4CE5-95A9-F57B2CB0385B}"/>
              </a:ext>
            </a:extLst>
          </p:cNvPr>
          <p:cNvSpPr txBox="1"/>
          <p:nvPr/>
        </p:nvSpPr>
        <p:spPr>
          <a:xfrm>
            <a:off x="5373347" y="184600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(8,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660CB-DF3F-44FD-80F5-08EA1482CC67}"/>
              </a:ext>
            </a:extLst>
          </p:cNvPr>
          <p:cNvSpPr txBox="1"/>
          <p:nvPr/>
        </p:nvSpPr>
        <p:spPr>
          <a:xfrm>
            <a:off x="996790" y="3124329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 (-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5)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616C6-ABF8-408D-AA8B-F23A40AF7947}"/>
              </a:ext>
            </a:extLst>
          </p:cNvPr>
          <p:cNvSpPr txBox="1"/>
          <p:nvPr/>
        </p:nvSpPr>
        <p:spPr>
          <a:xfrm>
            <a:off x="3336360" y="312432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(5, 8)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F3587-3D18-47BF-8FF6-4617B5CADFBB}"/>
              </a:ext>
            </a:extLst>
          </p:cNvPr>
          <p:cNvSpPr txBox="1"/>
          <p:nvPr/>
        </p:nvSpPr>
        <p:spPr>
          <a:xfrm>
            <a:off x="6771487" y="312432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(10, +∞)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31956B-5D8C-4B72-994C-29467F344CB1}"/>
              </a:ext>
            </a:extLst>
          </p:cNvPr>
          <p:cNvSpPr txBox="1"/>
          <p:nvPr/>
        </p:nvSpPr>
        <p:spPr>
          <a:xfrm>
            <a:off x="3845223" y="95550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(-∞, +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err="1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3045EDB7-798B-4CE3-A8B1-CA21BDFC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152"/>
              </p:ext>
            </p:extLst>
          </p:nvPr>
        </p:nvGraphicFramePr>
        <p:xfrm>
          <a:off x="6771487" y="904509"/>
          <a:ext cx="509080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258">
                  <a:extLst>
                    <a:ext uri="{9D8B030D-6E8A-4147-A177-3AD203B41FA5}">
                      <a16:colId xmlns:a16="http://schemas.microsoft.com/office/drawing/2014/main" val="23090011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87621260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4205523446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804267588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071323571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2579024454"/>
                    </a:ext>
                  </a:extLst>
                </a:gridCol>
                <a:gridCol w="727258">
                  <a:extLst>
                    <a:ext uri="{9D8B030D-6E8A-4147-A177-3AD203B41FA5}">
                      <a16:colId xmlns:a16="http://schemas.microsoft.com/office/drawing/2014/main" val="312887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2853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BBB243-8105-4450-A2CA-3D10AE46929A}"/>
              </a:ext>
            </a:extLst>
          </p:cNvPr>
          <p:cNvSpPr txBox="1"/>
          <p:nvPr/>
        </p:nvSpPr>
        <p:spPr>
          <a:xfrm>
            <a:off x="60708" y="433685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(-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1)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61FBBB-5821-471A-AF6A-597F57B14946}"/>
              </a:ext>
            </a:extLst>
          </p:cNvPr>
          <p:cNvSpPr txBox="1"/>
          <p:nvPr/>
        </p:nvSpPr>
        <p:spPr>
          <a:xfrm>
            <a:off x="1912454" y="422144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 (1, 5)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0185F4-DEE2-4FF2-B844-0ECD2384899B}"/>
              </a:ext>
            </a:extLst>
          </p:cNvPr>
          <p:cNvSpPr txBox="1"/>
          <p:nvPr/>
        </p:nvSpPr>
        <p:spPr>
          <a:xfrm>
            <a:off x="2493475" y="452843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(5, 7)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ACA70F-2367-4E32-BA08-34BC2B0A174A}"/>
              </a:ext>
            </a:extLst>
          </p:cNvPr>
          <p:cNvSpPr txBox="1"/>
          <p:nvPr/>
        </p:nvSpPr>
        <p:spPr>
          <a:xfrm>
            <a:off x="4179929" y="432455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4, (7, 8)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6A945B-2E75-469C-B8C1-CD644F666D93}"/>
              </a:ext>
            </a:extLst>
          </p:cNvPr>
          <p:cNvSpPr txBox="1"/>
          <p:nvPr/>
        </p:nvSpPr>
        <p:spPr>
          <a:xfrm>
            <a:off x="4755087" y="312432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 (8, 10)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021413-6953-43B4-84BC-66AF5408EADA}"/>
              </a:ext>
            </a:extLst>
          </p:cNvPr>
          <p:cNvSpPr txBox="1"/>
          <p:nvPr/>
        </p:nvSpPr>
        <p:spPr>
          <a:xfrm>
            <a:off x="5492972" y="43368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 (10, 12)</a:t>
            </a:r>
            <a:endParaRPr lang="zh-CN" altLang="en-US" sz="2400" dirty="0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03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437</Words>
  <Application>Microsoft Office PowerPoint</Application>
  <PresentationFormat>宽屏</PresentationFormat>
  <Paragraphs>117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yzh</dc:creator>
  <cp:lastModifiedBy>yzh</cp:lastModifiedBy>
  <cp:revision>130</cp:revision>
  <dcterms:created xsi:type="dcterms:W3CDTF">2021-01-17T09:30:24Z</dcterms:created>
  <dcterms:modified xsi:type="dcterms:W3CDTF">2021-01-31T09:48:39Z</dcterms:modified>
</cp:coreProperties>
</file>