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>
      <p:cViewPr>
        <p:scale>
          <a:sx n="66" d="100"/>
          <a:sy n="66" d="100"/>
        </p:scale>
        <p:origin x="3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1008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前序遍历构造二叉搜索树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JZ-51 </a:t>
            </a:r>
            <a:r>
              <a:rPr lang="zh-CN" altLang="en-US" dirty="0"/>
              <a:t>数组中的逆序对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0151 </a:t>
            </a:r>
            <a:r>
              <a:rPr lang="zh-CN" altLang="en-US" dirty="0"/>
              <a:t>翻转字符串里的单词 </a:t>
            </a:r>
            <a:r>
              <a:rPr lang="en-US" altLang="zh-CN" dirty="0"/>
              <a:t>+ JZ-58-1 </a:t>
            </a:r>
            <a:r>
              <a:rPr lang="zh-CN" altLang="en-US" dirty="0"/>
              <a:t>翻转单词顺序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JZ-60 n</a:t>
            </a:r>
            <a:r>
              <a:rPr lang="zh-CN" altLang="en-US" dirty="0"/>
              <a:t>个骰子的点数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7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0003 </a:t>
            </a:r>
            <a:r>
              <a:rPr lang="zh-CN" altLang="en-US" dirty="0"/>
              <a:t>无重复字符的最长子串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0206 </a:t>
            </a:r>
            <a:r>
              <a:rPr lang="zh-CN" altLang="en-US" dirty="0"/>
              <a:t>反转链表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6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37086E-9A66-4780-BCF5-D1E1E592986C}"/>
              </a:ext>
            </a:extLst>
          </p:cNvPr>
          <p:cNvSpPr/>
          <p:nvPr/>
        </p:nvSpPr>
        <p:spPr>
          <a:xfrm>
            <a:off x="2434908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DB7667-3F0E-4E5B-833B-4F47600F6BF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6381" y="1499959"/>
            <a:ext cx="45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F619B83-8D0D-45E5-B63A-E8BEA49BDD36}"/>
              </a:ext>
            </a:extLst>
          </p:cNvPr>
          <p:cNvSpPr/>
          <p:nvPr/>
        </p:nvSpPr>
        <p:spPr>
          <a:xfrm>
            <a:off x="3306975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B1014B-DD86-4A64-A85A-CC8A4EF5D2EB}"/>
              </a:ext>
            </a:extLst>
          </p:cNvPr>
          <p:cNvSpPr/>
          <p:nvPr/>
        </p:nvSpPr>
        <p:spPr>
          <a:xfrm>
            <a:off x="4175488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C28FE3-61B0-4870-80E6-C13CF29DEEAF}"/>
              </a:ext>
            </a:extLst>
          </p:cNvPr>
          <p:cNvSpPr/>
          <p:nvPr/>
        </p:nvSpPr>
        <p:spPr>
          <a:xfrm>
            <a:off x="5044001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31A68A-A8DB-4120-8564-B309B77FDA75}"/>
              </a:ext>
            </a:extLst>
          </p:cNvPr>
          <p:cNvSpPr/>
          <p:nvPr/>
        </p:nvSpPr>
        <p:spPr>
          <a:xfrm>
            <a:off x="5912514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84B21B-DB76-4F6F-995E-D4DD52EE7588}"/>
              </a:ext>
            </a:extLst>
          </p:cNvPr>
          <p:cNvSpPr/>
          <p:nvPr/>
        </p:nvSpPr>
        <p:spPr>
          <a:xfrm>
            <a:off x="6781027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96FC3E-1ED1-4AE1-A759-AC3898D77CFF}"/>
              </a:ext>
            </a:extLst>
          </p:cNvPr>
          <p:cNvSpPr/>
          <p:nvPr/>
        </p:nvSpPr>
        <p:spPr>
          <a:xfrm>
            <a:off x="7649540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7769B8-1A28-49B6-8D7F-4044FD3D3157}"/>
              </a:ext>
            </a:extLst>
          </p:cNvPr>
          <p:cNvSpPr/>
          <p:nvPr/>
        </p:nvSpPr>
        <p:spPr>
          <a:xfrm>
            <a:off x="8518053" y="1332470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105D3C-FF77-4378-89D4-502BCB8CF46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28448" y="1499959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E0ABED8-6CBC-4126-8428-1ECBDB44B85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596961" y="1499959"/>
            <a:ext cx="447040" cy="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0CC80F-319E-42C4-9AFE-3D70DA8116F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465474" y="1499959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AFBF9CA-F1DB-470B-9CBA-19493C0CDA4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333987" y="1499959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C69DC4A-C429-4FA2-B58B-73B37CF2F17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202500" y="1499959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E66FBD-B657-4829-8A61-5F54636E601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071013" y="1499959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3FC2161-7A03-4326-B282-4C8FFB77403C}"/>
              </a:ext>
            </a:extLst>
          </p:cNvPr>
          <p:cNvSpPr/>
          <p:nvPr/>
        </p:nvSpPr>
        <p:spPr>
          <a:xfrm>
            <a:off x="2321287" y="991366"/>
            <a:ext cx="2387601" cy="939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018491-520D-4703-9012-0AE2ACD6640F}"/>
              </a:ext>
            </a:extLst>
          </p:cNvPr>
          <p:cNvSpPr/>
          <p:nvPr/>
        </p:nvSpPr>
        <p:spPr>
          <a:xfrm>
            <a:off x="4929449" y="991366"/>
            <a:ext cx="2387601" cy="939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93400E-7CD1-4EF1-9006-EA7810F45E99}"/>
              </a:ext>
            </a:extLst>
          </p:cNvPr>
          <p:cNvSpPr/>
          <p:nvPr/>
        </p:nvSpPr>
        <p:spPr>
          <a:xfrm>
            <a:off x="7534988" y="991366"/>
            <a:ext cx="2387601" cy="939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A9FDFEE-210F-4CE9-82A0-0392389E3F37}"/>
              </a:ext>
            </a:extLst>
          </p:cNvPr>
          <p:cNvGrpSpPr/>
          <p:nvPr/>
        </p:nvGrpSpPr>
        <p:grpSpPr>
          <a:xfrm>
            <a:off x="2242052" y="1757226"/>
            <a:ext cx="807184" cy="585143"/>
            <a:chOff x="4053017" y="2779414"/>
            <a:chExt cx="807184" cy="585143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25C6FE6-B890-4627-96B4-DCB8175A53C1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F069EF0-FAC8-4D5E-86A2-3010893B1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103B1524-3C1E-4C24-9729-64DA359F5062}"/>
              </a:ext>
            </a:extLst>
          </p:cNvPr>
          <p:cNvSpPr/>
          <p:nvPr/>
        </p:nvSpPr>
        <p:spPr>
          <a:xfrm>
            <a:off x="1377959" y="1332470"/>
            <a:ext cx="521856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A74C002-89FF-4FE8-8CC9-5791AB2DB46E}"/>
              </a:ext>
            </a:extLst>
          </p:cNvPr>
          <p:cNvSpPr/>
          <p:nvPr/>
        </p:nvSpPr>
        <p:spPr>
          <a:xfrm>
            <a:off x="9386566" y="1332470"/>
            <a:ext cx="421473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0DF1970-C960-46B6-B269-1FD6064097F1}"/>
              </a:ext>
            </a:extLst>
          </p:cNvPr>
          <p:cNvGrpSpPr/>
          <p:nvPr/>
        </p:nvGrpSpPr>
        <p:grpSpPr>
          <a:xfrm>
            <a:off x="3982632" y="1757226"/>
            <a:ext cx="807184" cy="585143"/>
            <a:chOff x="4053017" y="2779414"/>
            <a:chExt cx="807184" cy="585143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448BA6-EADE-4112-8B5A-2451A49FC8A2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AAE9826-CDB0-49D0-9EE2-12E71EDEF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D6CFADB-7C3F-46A0-A8D3-7102F3B5CA9C}"/>
              </a:ext>
            </a:extLst>
          </p:cNvPr>
          <p:cNvGrpSpPr/>
          <p:nvPr/>
        </p:nvGrpSpPr>
        <p:grpSpPr>
          <a:xfrm>
            <a:off x="1231166" y="1757226"/>
            <a:ext cx="807184" cy="585143"/>
            <a:chOff x="4053017" y="2779414"/>
            <a:chExt cx="807184" cy="58514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C8597B0-5623-42C0-AF9A-5798C287BBB4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pre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FF2FB6D-F7E8-4ED5-8032-B12EAC383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EE1ED9-9835-4B96-8CD2-38B00185737C}"/>
              </a:ext>
            </a:extLst>
          </p:cNvPr>
          <p:cNvGrpSpPr/>
          <p:nvPr/>
        </p:nvGrpSpPr>
        <p:grpSpPr>
          <a:xfrm>
            <a:off x="4851145" y="1757226"/>
            <a:ext cx="807184" cy="585143"/>
            <a:chOff x="4053017" y="2779414"/>
            <a:chExt cx="807184" cy="58514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3DBBC60-523E-4E17-8E39-8E000DEE7EDE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00FD75C-442B-4F20-8A9E-BAB2D6080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B14ABB3-743A-4E31-8658-EF948975F8DC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>
            <a:off x="1899815" y="1499959"/>
            <a:ext cx="535093" cy="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C7AACCEB-36FA-47BB-A8F4-0B9E6965C856}"/>
              </a:ext>
            </a:extLst>
          </p:cNvPr>
          <p:cNvSpPr/>
          <p:nvPr/>
        </p:nvSpPr>
        <p:spPr>
          <a:xfrm>
            <a:off x="2434908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3EE873A-9926-4D4B-A229-2C1116CD6636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856381" y="3649424"/>
            <a:ext cx="4505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CD587651-F147-46C4-B18F-76835EBDC9EB}"/>
              </a:ext>
            </a:extLst>
          </p:cNvPr>
          <p:cNvSpPr/>
          <p:nvPr/>
        </p:nvSpPr>
        <p:spPr>
          <a:xfrm>
            <a:off x="3306975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9D9B41B-AF5F-4E00-A0A3-5AAC0DED7D1E}"/>
              </a:ext>
            </a:extLst>
          </p:cNvPr>
          <p:cNvSpPr/>
          <p:nvPr/>
        </p:nvSpPr>
        <p:spPr>
          <a:xfrm>
            <a:off x="4175488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14067B1-4E5F-4D85-B462-215BE71B7A0D}"/>
              </a:ext>
            </a:extLst>
          </p:cNvPr>
          <p:cNvSpPr/>
          <p:nvPr/>
        </p:nvSpPr>
        <p:spPr>
          <a:xfrm>
            <a:off x="5044001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923B194-475F-46B3-B714-2C4BC5E1D03E}"/>
              </a:ext>
            </a:extLst>
          </p:cNvPr>
          <p:cNvSpPr/>
          <p:nvPr/>
        </p:nvSpPr>
        <p:spPr>
          <a:xfrm>
            <a:off x="5912514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69378D5-FE51-48C3-AC6E-A8EBF4AFCD45}"/>
              </a:ext>
            </a:extLst>
          </p:cNvPr>
          <p:cNvSpPr/>
          <p:nvPr/>
        </p:nvSpPr>
        <p:spPr>
          <a:xfrm>
            <a:off x="6781027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F9DBB36-127C-4B6C-B5A7-7F1E251987CB}"/>
              </a:ext>
            </a:extLst>
          </p:cNvPr>
          <p:cNvSpPr/>
          <p:nvPr/>
        </p:nvSpPr>
        <p:spPr>
          <a:xfrm>
            <a:off x="7649540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E216240-C625-4777-949D-5B8C4AB2A585}"/>
              </a:ext>
            </a:extLst>
          </p:cNvPr>
          <p:cNvSpPr/>
          <p:nvPr/>
        </p:nvSpPr>
        <p:spPr>
          <a:xfrm>
            <a:off x="8518053" y="3481935"/>
            <a:ext cx="42147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8BE790D-C85A-49C3-834B-FECD3F4FB7B3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3728448" y="3649424"/>
            <a:ext cx="447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EA8AE19D-8DCE-452D-AA99-57021F46904E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465474" y="364942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524491B-8A14-46F5-95E8-228617A11A9A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6333987" y="364942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F64544E9-2744-4F18-A592-C7B2D47C561C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7202500" y="364942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84A9EF8-F83B-4EAB-A974-67CC4E519738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8071013" y="364942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30E22607-96D2-470F-B3AC-24C1050F3330}"/>
              </a:ext>
            </a:extLst>
          </p:cNvPr>
          <p:cNvSpPr/>
          <p:nvPr/>
        </p:nvSpPr>
        <p:spPr>
          <a:xfrm>
            <a:off x="2321287" y="3140831"/>
            <a:ext cx="2387601" cy="939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FC4ACE3-D180-43CA-B55A-7022A87F95A8}"/>
              </a:ext>
            </a:extLst>
          </p:cNvPr>
          <p:cNvSpPr/>
          <p:nvPr/>
        </p:nvSpPr>
        <p:spPr>
          <a:xfrm>
            <a:off x="4929449" y="3140831"/>
            <a:ext cx="2387601" cy="939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C982513-F640-42D5-858A-DD580E9B365C}"/>
              </a:ext>
            </a:extLst>
          </p:cNvPr>
          <p:cNvSpPr/>
          <p:nvPr/>
        </p:nvSpPr>
        <p:spPr>
          <a:xfrm>
            <a:off x="7534988" y="3140831"/>
            <a:ext cx="2387601" cy="939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B37188F-BFDB-47A2-A2B4-67E2517C369D}"/>
              </a:ext>
            </a:extLst>
          </p:cNvPr>
          <p:cNvGrpSpPr/>
          <p:nvPr/>
        </p:nvGrpSpPr>
        <p:grpSpPr>
          <a:xfrm>
            <a:off x="2242052" y="3906691"/>
            <a:ext cx="807184" cy="585143"/>
            <a:chOff x="4053017" y="2779414"/>
            <a:chExt cx="807184" cy="585143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A3EBCE6-14C6-443B-B702-20505AAEB2CE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0F5DE3C1-2C6C-4F76-A8D6-4EA96B1A3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0B5FAAE8-0FBA-4F05-B871-CAE8C2BFA370}"/>
              </a:ext>
            </a:extLst>
          </p:cNvPr>
          <p:cNvSpPr/>
          <p:nvPr/>
        </p:nvSpPr>
        <p:spPr>
          <a:xfrm>
            <a:off x="1377960" y="3481935"/>
            <a:ext cx="521854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248A92D-8106-445B-9E99-F3E77D519986}"/>
              </a:ext>
            </a:extLst>
          </p:cNvPr>
          <p:cNvSpPr/>
          <p:nvPr/>
        </p:nvSpPr>
        <p:spPr>
          <a:xfrm>
            <a:off x="9386566" y="3481935"/>
            <a:ext cx="421473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9BCEB2D-FDEC-49CC-AF2E-E52F5B99C564}"/>
              </a:ext>
            </a:extLst>
          </p:cNvPr>
          <p:cNvGrpSpPr/>
          <p:nvPr/>
        </p:nvGrpSpPr>
        <p:grpSpPr>
          <a:xfrm>
            <a:off x="3982632" y="3906691"/>
            <a:ext cx="807184" cy="585143"/>
            <a:chOff x="4053017" y="2779414"/>
            <a:chExt cx="807184" cy="585143"/>
          </a:xfrm>
        </p:grpSpPr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9513AD9F-D76D-43C3-956D-BE7559F257AE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E98D95EA-E737-4210-84D5-DCFC848EB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AD091AF6-8870-4CB2-916C-49511FF19091}"/>
              </a:ext>
            </a:extLst>
          </p:cNvPr>
          <p:cNvGrpSpPr/>
          <p:nvPr/>
        </p:nvGrpSpPr>
        <p:grpSpPr>
          <a:xfrm>
            <a:off x="1231166" y="3922263"/>
            <a:ext cx="807184" cy="585143"/>
            <a:chOff x="4053017" y="2779414"/>
            <a:chExt cx="807184" cy="585143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37CE07B-C494-4AED-B7E7-C86133680899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59CD69E-60E8-4856-B7B1-1D18095A3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5BF44E2-4604-41C5-AEA6-EC98B3230637}"/>
              </a:ext>
            </a:extLst>
          </p:cNvPr>
          <p:cNvGrpSpPr/>
          <p:nvPr/>
        </p:nvGrpSpPr>
        <p:grpSpPr>
          <a:xfrm>
            <a:off x="4851145" y="3906691"/>
            <a:ext cx="807184" cy="585143"/>
            <a:chOff x="4053017" y="2779414"/>
            <a:chExt cx="807184" cy="585143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3D6B40B-7AE3-4722-A740-BCEC122F694E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C79F40D-3B8C-4C7F-8115-0F441973C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59996FA9-2CD4-44C9-BB27-5780719562F1}"/>
              </a:ext>
            </a:extLst>
          </p:cNvPr>
          <p:cNvCxnSpPr>
            <a:cxnSpLocks/>
            <a:stCxn id="138" idx="0"/>
            <a:endCxn id="120" idx="0"/>
          </p:cNvCxnSpPr>
          <p:nvPr/>
        </p:nvCxnSpPr>
        <p:spPr>
          <a:xfrm rot="5400000" flipH="1" flipV="1">
            <a:off x="3012556" y="2108266"/>
            <a:ext cx="12700" cy="2747338"/>
          </a:xfrm>
          <a:prstGeom prst="curvedConnector3">
            <a:avLst>
              <a:gd name="adj1" fmla="val 280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D8B56CAB-A686-43AE-B66B-74E7EDAA3090}"/>
              </a:ext>
            </a:extLst>
          </p:cNvPr>
          <p:cNvCxnSpPr>
            <a:cxnSpLocks/>
            <a:stCxn id="117" idx="2"/>
            <a:endCxn id="121" idx="2"/>
          </p:cNvCxnSpPr>
          <p:nvPr/>
        </p:nvCxnSpPr>
        <p:spPr>
          <a:xfrm rot="16200000" flipH="1">
            <a:off x="3950191" y="2512366"/>
            <a:ext cx="12700" cy="2609093"/>
          </a:xfrm>
          <a:prstGeom prst="curvedConnector3">
            <a:avLst>
              <a:gd name="adj1" fmla="val 293334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96242440-2024-42BF-932D-89F9134449D6}"/>
              </a:ext>
            </a:extLst>
          </p:cNvPr>
          <p:cNvGrpSpPr/>
          <p:nvPr/>
        </p:nvGrpSpPr>
        <p:grpSpPr>
          <a:xfrm>
            <a:off x="2242052" y="4622915"/>
            <a:ext cx="409942" cy="585143"/>
            <a:chOff x="4256719" y="2779414"/>
            <a:chExt cx="409942" cy="585143"/>
          </a:xfrm>
        </p:grpSpPr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8C433A5-9AC4-44A2-B268-5CF970D0ABF6}"/>
                </a:ext>
              </a:extLst>
            </p:cNvPr>
            <p:cNvSpPr txBox="1"/>
            <p:nvPr/>
          </p:nvSpPr>
          <p:spPr>
            <a:xfrm>
              <a:off x="4256719" y="3087558"/>
              <a:ext cx="409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pre</a:t>
              </a:r>
              <a:endPara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E5A4C745-B1AC-4DEF-A1F0-651FEE177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D450E07-4EE7-419F-8DD1-7416A01A07A4}"/>
              </a:ext>
            </a:extLst>
          </p:cNvPr>
          <p:cNvGrpSpPr/>
          <p:nvPr/>
        </p:nvGrpSpPr>
        <p:grpSpPr>
          <a:xfrm>
            <a:off x="2672972" y="4622915"/>
            <a:ext cx="409942" cy="585143"/>
            <a:chOff x="4250706" y="2779414"/>
            <a:chExt cx="409942" cy="585143"/>
          </a:xfrm>
        </p:grpSpPr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05C48C29-B89E-4540-AF47-DC16FE3EE8E3}"/>
                </a:ext>
              </a:extLst>
            </p:cNvPr>
            <p:cNvSpPr txBox="1"/>
            <p:nvPr/>
          </p:nvSpPr>
          <p:spPr>
            <a:xfrm>
              <a:off x="4250706" y="3087558"/>
              <a:ext cx="409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21D46AD4-B70E-4ECD-AAC1-D6F47FD1F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FAEC5DA7-9112-42CF-BE2C-8DB429D7DF1B}"/>
              </a:ext>
            </a:extLst>
          </p:cNvPr>
          <p:cNvCxnSpPr>
            <a:cxnSpLocks/>
            <a:stCxn id="144" idx="2"/>
            <a:endCxn id="167" idx="1"/>
          </p:cNvCxnSpPr>
          <p:nvPr/>
        </p:nvCxnSpPr>
        <p:spPr>
          <a:xfrm rot="16200000" flipH="1">
            <a:off x="1657329" y="4484835"/>
            <a:ext cx="562153" cy="607294"/>
          </a:xfrm>
          <a:prstGeom prst="curved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连接符: 曲线 174">
            <a:extLst>
              <a:ext uri="{FF2B5EF4-FFF2-40B4-BE49-F238E27FC236}">
                <a16:creationId xmlns:a16="http://schemas.microsoft.com/office/drawing/2014/main" id="{449CF007-BC77-41DE-AB90-A594B27355ED}"/>
              </a:ext>
            </a:extLst>
          </p:cNvPr>
          <p:cNvCxnSpPr>
            <a:cxnSpLocks/>
            <a:stCxn id="141" idx="2"/>
            <a:endCxn id="170" idx="3"/>
          </p:cNvCxnSpPr>
          <p:nvPr/>
        </p:nvCxnSpPr>
        <p:spPr>
          <a:xfrm rot="5400000">
            <a:off x="3445707" y="4129041"/>
            <a:ext cx="577725" cy="1303310"/>
          </a:xfrm>
          <a:prstGeom prst="curved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DB69DBA1-3E15-43D7-A4AB-E51998E18AE4}"/>
              </a:ext>
            </a:extLst>
          </p:cNvPr>
          <p:cNvSpPr txBox="1"/>
          <p:nvPr/>
        </p:nvSpPr>
        <p:spPr>
          <a:xfrm>
            <a:off x="3878009" y="485782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A435E73-F7B4-44C5-86CC-E5B2EB6E5C32}"/>
              </a:ext>
            </a:extLst>
          </p:cNvPr>
          <p:cNvSpPr txBox="1"/>
          <p:nvPr/>
        </p:nvSpPr>
        <p:spPr>
          <a:xfrm>
            <a:off x="1398345" y="484158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9F6C212-8C26-4207-9F52-473D86771CD1}"/>
              </a:ext>
            </a:extLst>
          </p:cNvPr>
          <p:cNvSpPr txBox="1"/>
          <p:nvPr/>
        </p:nvSpPr>
        <p:spPr>
          <a:xfrm>
            <a:off x="3556470" y="4146795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0DD4C5E-5DC2-4B99-A407-37DFACB22814}"/>
              </a:ext>
            </a:extLst>
          </p:cNvPr>
          <p:cNvSpPr txBox="1"/>
          <p:nvPr/>
        </p:nvSpPr>
        <p:spPr>
          <a:xfrm>
            <a:off x="2672972" y="281524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711FA3A-2491-4BFC-B26A-6F08E91DA570}"/>
              </a:ext>
            </a:extLst>
          </p:cNvPr>
          <p:cNvSpPr txBox="1"/>
          <p:nvPr/>
        </p:nvSpPr>
        <p:spPr>
          <a:xfrm>
            <a:off x="2876766" y="333439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6FFD2EA-5A98-4FEE-AB2B-C0D778F9F203}"/>
              </a:ext>
            </a:extLst>
          </p:cNvPr>
          <p:cNvSpPr txBox="1"/>
          <p:nvPr/>
        </p:nvSpPr>
        <p:spPr>
          <a:xfrm>
            <a:off x="3741743" y="3334396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95D3DE6D-BC74-4E56-A51A-F0A4C40F761B}"/>
              </a:ext>
            </a:extLst>
          </p:cNvPr>
          <p:cNvSpPr txBox="1"/>
          <p:nvPr/>
        </p:nvSpPr>
        <p:spPr>
          <a:xfrm>
            <a:off x="2394939" y="2350175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6D33D62-1B8B-4B73-9756-C55EB11307D9}"/>
              </a:ext>
            </a:extLst>
          </p:cNvPr>
          <p:cNvSpPr txBox="1"/>
          <p:nvPr/>
        </p:nvSpPr>
        <p:spPr>
          <a:xfrm>
            <a:off x="5044001" y="2326980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6338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417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0DA5549D-B17F-4119-A243-4F4D02D2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16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9139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noStrike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no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23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D2AFCC1-4280-4B44-A6DB-04EF8B1C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78D96-7517-4592-8D8F-0D47F2FD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26" y="1300749"/>
            <a:ext cx="7719594" cy="4479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A2574-7966-4119-AF71-D02B7A94F3CF}"/>
              </a:ext>
            </a:extLst>
          </p:cNvPr>
          <p:cNvSpPr txBox="1"/>
          <p:nvPr/>
        </p:nvSpPr>
        <p:spPr>
          <a:xfrm>
            <a:off x="2552870" y="18460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(-∞,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450A6-264D-4CE5-95A9-F57B2CB0385B}"/>
              </a:ext>
            </a:extLst>
          </p:cNvPr>
          <p:cNvSpPr txBox="1"/>
          <p:nvPr/>
        </p:nvSpPr>
        <p:spPr>
          <a:xfrm>
            <a:off x="5373347" y="184600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(8,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660CB-DF3F-44FD-80F5-08EA1482CC67}"/>
              </a:ext>
            </a:extLst>
          </p:cNvPr>
          <p:cNvSpPr txBox="1"/>
          <p:nvPr/>
        </p:nvSpPr>
        <p:spPr>
          <a:xfrm>
            <a:off x="996790" y="31243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(-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616C6-ABF8-408D-AA8B-F23A40AF7947}"/>
              </a:ext>
            </a:extLst>
          </p:cNvPr>
          <p:cNvSpPr txBox="1"/>
          <p:nvPr/>
        </p:nvSpPr>
        <p:spPr>
          <a:xfrm>
            <a:off x="3336360" y="312432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(5,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F3587-3D18-47BF-8FF6-4617B5CADFBB}"/>
              </a:ext>
            </a:extLst>
          </p:cNvPr>
          <p:cNvSpPr txBox="1"/>
          <p:nvPr/>
        </p:nvSpPr>
        <p:spPr>
          <a:xfrm>
            <a:off x="6771487" y="312432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(10,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956B-5D8C-4B72-994C-29467F344CB1}"/>
              </a:ext>
            </a:extLst>
          </p:cNvPr>
          <p:cNvSpPr txBox="1"/>
          <p:nvPr/>
        </p:nvSpPr>
        <p:spPr>
          <a:xfrm>
            <a:off x="3845223" y="95550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(-∞, +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045EDB7-798B-4CE3-A8B1-CA21BDFC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152"/>
              </p:ext>
            </p:extLst>
          </p:nvPr>
        </p:nvGraphicFramePr>
        <p:xfrm>
          <a:off x="6771487" y="904509"/>
          <a:ext cx="509080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58">
                  <a:extLst>
                    <a:ext uri="{9D8B030D-6E8A-4147-A177-3AD203B41FA5}">
                      <a16:colId xmlns:a16="http://schemas.microsoft.com/office/drawing/2014/main" val="23090011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1288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BBB243-8105-4450-A2CA-3D10AE46929A}"/>
              </a:ext>
            </a:extLst>
          </p:cNvPr>
          <p:cNvSpPr txBox="1"/>
          <p:nvPr/>
        </p:nvSpPr>
        <p:spPr>
          <a:xfrm>
            <a:off x="60708" y="433685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61FBBB-5821-471A-AF6A-597F57B14946}"/>
              </a:ext>
            </a:extLst>
          </p:cNvPr>
          <p:cNvSpPr txBox="1"/>
          <p:nvPr/>
        </p:nvSpPr>
        <p:spPr>
          <a:xfrm>
            <a:off x="1912454" y="422144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(1, 5)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185F4-DEE2-4FF2-B844-0ECD2384899B}"/>
              </a:ext>
            </a:extLst>
          </p:cNvPr>
          <p:cNvSpPr txBox="1"/>
          <p:nvPr/>
        </p:nvSpPr>
        <p:spPr>
          <a:xfrm>
            <a:off x="2493475" y="452843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(5, 7)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CA70F-2367-4E32-BA08-34BC2B0A174A}"/>
              </a:ext>
            </a:extLst>
          </p:cNvPr>
          <p:cNvSpPr txBox="1"/>
          <p:nvPr/>
        </p:nvSpPr>
        <p:spPr>
          <a:xfrm>
            <a:off x="4179929" y="432455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(7, 8)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6A945B-2E75-469C-B8C1-CD644F666D93}"/>
              </a:ext>
            </a:extLst>
          </p:cNvPr>
          <p:cNvSpPr txBox="1"/>
          <p:nvPr/>
        </p:nvSpPr>
        <p:spPr>
          <a:xfrm>
            <a:off x="4755087" y="312432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(8, 10)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021413-6953-43B4-84BC-66AF5408EADA}"/>
              </a:ext>
            </a:extLst>
          </p:cNvPr>
          <p:cNvSpPr txBox="1"/>
          <p:nvPr/>
        </p:nvSpPr>
        <p:spPr>
          <a:xfrm>
            <a:off x="5492972" y="433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(10, 12)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7BE745F4-3313-436E-96D1-2F217E7A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19229"/>
              </p:ext>
            </p:extLst>
          </p:nvPr>
        </p:nvGraphicFramePr>
        <p:xfrm>
          <a:off x="2757984" y="420726"/>
          <a:ext cx="311682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70">
                  <a:extLst>
                    <a:ext uri="{9D8B030D-6E8A-4147-A177-3AD203B41FA5}">
                      <a16:colId xmlns:a16="http://schemas.microsoft.com/office/drawing/2014/main" val="97328264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294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59129"/>
                  </a:ext>
                </a:extLst>
              </a:tr>
            </a:tbl>
          </a:graphicData>
        </a:graphic>
      </p:graphicFrame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B9E557B3-AEAF-422C-AAFC-DEDC0536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7588"/>
              </p:ext>
            </p:extLst>
          </p:nvPr>
        </p:nvGraphicFramePr>
        <p:xfrm>
          <a:off x="6157645" y="408500"/>
          <a:ext cx="386993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742">
                  <a:extLst>
                    <a:ext uri="{9D8B030D-6E8A-4147-A177-3AD203B41FA5}">
                      <a16:colId xmlns:a16="http://schemas.microsoft.com/office/drawing/2014/main" val="1407827573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99998615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6775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9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72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00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3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9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03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2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36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369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DDBD0D-3709-4739-ABCE-10BCBD87ABEC}"/>
              </a:ext>
            </a:extLst>
          </p:cNvPr>
          <p:cNvSpPr txBox="1"/>
          <p:nvPr/>
        </p:nvSpPr>
        <p:spPr>
          <a:xfrm>
            <a:off x="10310422" y="1207714"/>
            <a:ext cx="4229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 (b1&lt;=e1 &amp;&amp; b2&lt;=e2)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[b1] &lt;=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inv_cnt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+= ((e1+1)-b1);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(b1&lt;=e1)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(b2&lt;=e2)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06123F7F-0084-40AD-9D6A-1F5F43D0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53571"/>
              </p:ext>
            </p:extLst>
          </p:nvPr>
        </p:nvGraphicFramePr>
        <p:xfrm>
          <a:off x="-1506321" y="408500"/>
          <a:ext cx="3899042" cy="4767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94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486253883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3445787924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831187393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967615313"/>
                    </a:ext>
                  </a:extLst>
                </a:gridCol>
              </a:tblGrid>
              <a:tr h="3737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[b1]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[b2]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391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68AFC-EB0D-4752-8ACD-A4DBFB832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9316"/>
              </p:ext>
            </p:extLst>
          </p:nvPr>
        </p:nvGraphicFramePr>
        <p:xfrm>
          <a:off x="2440733" y="315584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E31F45-6D77-4ECE-B1C7-A33A2E160370}"/>
              </a:ext>
            </a:extLst>
          </p:cNvPr>
          <p:cNvGrpSpPr/>
          <p:nvPr/>
        </p:nvGrpSpPr>
        <p:grpSpPr>
          <a:xfrm>
            <a:off x="3530599" y="3653285"/>
            <a:ext cx="677333" cy="610880"/>
            <a:chOff x="4732865" y="3593626"/>
            <a:chExt cx="677333" cy="610880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44B5BA8-697F-4706-95E8-CC28B848F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F062BB-D34A-4F30-A5F5-AF944F32A34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DC05D-CDAF-4C4F-969B-351031BE4705}"/>
              </a:ext>
            </a:extLst>
          </p:cNvPr>
          <p:cNvGrpSpPr/>
          <p:nvPr/>
        </p:nvGrpSpPr>
        <p:grpSpPr>
          <a:xfrm>
            <a:off x="3725336" y="2478215"/>
            <a:ext cx="1100667" cy="627024"/>
            <a:chOff x="4521198" y="2503416"/>
            <a:chExt cx="1100667" cy="62702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4DCE27-D1FF-4866-8DB6-A09985BA0D19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812DE14-AF01-4B17-8942-25169222DB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CA6E56-6A9B-4BED-BDBF-3F92912FC42C}"/>
              </a:ext>
            </a:extLst>
          </p:cNvPr>
          <p:cNvGrpSpPr/>
          <p:nvPr/>
        </p:nvGrpSpPr>
        <p:grpSpPr>
          <a:xfrm>
            <a:off x="2500002" y="2475370"/>
            <a:ext cx="1100667" cy="627024"/>
            <a:chOff x="2904065" y="2499103"/>
            <a:chExt cx="1100667" cy="62702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0AC065-0868-4B7A-98C2-C617CCB0C178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2AFA18F-1DDA-4CB9-BADF-03C52851DE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BA95CF2C-BF04-441F-BD61-515A0649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25982"/>
              </p:ext>
            </p:extLst>
          </p:nvPr>
        </p:nvGraphicFramePr>
        <p:xfrm>
          <a:off x="2440733" y="8141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3AAC0558-9506-4074-9C0C-E9AF3488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08580"/>
              </p:ext>
            </p:extLst>
          </p:nvPr>
        </p:nvGraphicFramePr>
        <p:xfrm>
          <a:off x="2440733" y="168768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51AE77FB-916F-4DA8-882C-B8AF2A44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61404"/>
              </p:ext>
            </p:extLst>
          </p:nvPr>
        </p:nvGraphicFramePr>
        <p:xfrm>
          <a:off x="2440733" y="5236249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9850FA-2B0A-4AD1-8512-836DC34EBF30}"/>
              </a:ext>
            </a:extLst>
          </p:cNvPr>
          <p:cNvGrpSpPr/>
          <p:nvPr/>
        </p:nvGrpSpPr>
        <p:grpSpPr>
          <a:xfrm>
            <a:off x="3530599" y="5733693"/>
            <a:ext cx="677333" cy="610880"/>
            <a:chOff x="4732865" y="3593626"/>
            <a:chExt cx="677333" cy="61088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EBF400F-EE45-43E9-BD05-2C9DA04B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5C10008-DF65-45C8-896F-E379AB5C4FA5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5C99F9-42F4-4C4C-AF9D-EAF6970B838D}"/>
              </a:ext>
            </a:extLst>
          </p:cNvPr>
          <p:cNvGrpSpPr/>
          <p:nvPr/>
        </p:nvGrpSpPr>
        <p:grpSpPr>
          <a:xfrm>
            <a:off x="3725336" y="4558623"/>
            <a:ext cx="1100667" cy="627024"/>
            <a:chOff x="4521198" y="2503416"/>
            <a:chExt cx="1100667" cy="62702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D2B2F6-2B7B-4CEC-835F-418BCD96A8D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6BF9F4A-195E-4AF3-AC52-21398D55D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79A706E-CE95-49FA-B2B1-FC7108BEE114}"/>
              </a:ext>
            </a:extLst>
          </p:cNvPr>
          <p:cNvGrpSpPr/>
          <p:nvPr/>
        </p:nvGrpSpPr>
        <p:grpSpPr>
          <a:xfrm>
            <a:off x="2500002" y="4555778"/>
            <a:ext cx="1100667" cy="627024"/>
            <a:chOff x="2904065" y="2499103"/>
            <a:chExt cx="1100667" cy="62702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6FA398-58BB-4170-86A4-89AE6C5262CD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64E493-855B-4A84-B579-08B8F741B1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73B14F-798E-40D5-8677-6B460061E5C5}"/>
              </a:ext>
            </a:extLst>
          </p:cNvPr>
          <p:cNvCxnSpPr/>
          <p:nvPr/>
        </p:nvCxnSpPr>
        <p:spPr>
          <a:xfrm>
            <a:off x="1176867" y="1439331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C99F42-627D-4994-85C0-DE882BAF88CA}"/>
              </a:ext>
            </a:extLst>
          </p:cNvPr>
          <p:cNvCxnSpPr/>
          <p:nvPr/>
        </p:nvCxnSpPr>
        <p:spPr>
          <a:xfrm>
            <a:off x="1176867" y="234837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C663CF2-C62E-4E75-A3B8-29B8F56D47D8}"/>
              </a:ext>
            </a:extLst>
          </p:cNvPr>
          <p:cNvCxnSpPr/>
          <p:nvPr/>
        </p:nvCxnSpPr>
        <p:spPr>
          <a:xfrm>
            <a:off x="1236134" y="44541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56D79EF-1BA9-4A06-BB82-495FD0AAD2A4}"/>
              </a:ext>
            </a:extLst>
          </p:cNvPr>
          <p:cNvSpPr txBox="1"/>
          <p:nvPr/>
        </p:nvSpPr>
        <p:spPr>
          <a:xfrm>
            <a:off x="1456267" y="8326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E93DAD-ED33-4AB1-97C6-D5213B9736C5}"/>
              </a:ext>
            </a:extLst>
          </p:cNvPr>
          <p:cNvSpPr txBox="1"/>
          <p:nvPr/>
        </p:nvSpPr>
        <p:spPr>
          <a:xfrm>
            <a:off x="1456267" y="1704067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078F0DE-8EC1-41FE-A60E-798155117697}"/>
              </a:ext>
            </a:extLst>
          </p:cNvPr>
          <p:cNvSpPr txBox="1"/>
          <p:nvPr/>
        </p:nvSpPr>
        <p:spPr>
          <a:xfrm>
            <a:off x="1456267" y="311706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ADE36A2-BFEF-49F2-9D03-15C110415B31}"/>
              </a:ext>
            </a:extLst>
          </p:cNvPr>
          <p:cNvSpPr txBox="1"/>
          <p:nvPr/>
        </p:nvSpPr>
        <p:spPr>
          <a:xfrm>
            <a:off x="1456267" y="5233991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2A61E6D-D6D1-4DAC-AE8B-69A2E50CC28C}"/>
              </a:ext>
            </a:extLst>
          </p:cNvPr>
          <p:cNvCxnSpPr/>
          <p:nvPr/>
        </p:nvCxnSpPr>
        <p:spPr>
          <a:xfrm>
            <a:off x="1265768" y="65623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表格 4">
            <a:extLst>
              <a:ext uri="{FF2B5EF4-FFF2-40B4-BE49-F238E27FC236}">
                <a16:creationId xmlns:a16="http://schemas.microsoft.com/office/drawing/2014/main" id="{86505BB1-8386-4C3B-96FE-2CB873BB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7181"/>
              </p:ext>
            </p:extLst>
          </p:nvPr>
        </p:nvGraphicFramePr>
        <p:xfrm>
          <a:off x="2440733" y="74535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F2704DCB-E354-4DB4-884B-D401688C516B}"/>
              </a:ext>
            </a:extLst>
          </p:cNvPr>
          <p:cNvGrpSpPr/>
          <p:nvPr/>
        </p:nvGrpSpPr>
        <p:grpSpPr>
          <a:xfrm>
            <a:off x="3518750" y="8003642"/>
            <a:ext cx="677333" cy="610880"/>
            <a:chOff x="4732865" y="3593626"/>
            <a:chExt cx="677333" cy="610880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A0BA185-21F4-4E97-9B64-73B2B9292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23D7F1A-A24C-46F4-B7D4-2D4CB154842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C55660F-740B-48BB-A1E8-554FB948BB00}"/>
              </a:ext>
            </a:extLst>
          </p:cNvPr>
          <p:cNvGrpSpPr/>
          <p:nvPr/>
        </p:nvGrpSpPr>
        <p:grpSpPr>
          <a:xfrm>
            <a:off x="4157134" y="8968474"/>
            <a:ext cx="1100667" cy="627024"/>
            <a:chOff x="4521198" y="2503416"/>
            <a:chExt cx="1100667" cy="62702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ED8D7DE-D46B-4AAF-9E24-E0674979579F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D16D4DF-196E-44A8-9058-A4B7A62F04A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722C3D71-7E2E-464E-8D11-8FD324A7956C}"/>
              </a:ext>
            </a:extLst>
          </p:cNvPr>
          <p:cNvSpPr txBox="1"/>
          <p:nvPr/>
        </p:nvSpPr>
        <p:spPr>
          <a:xfrm>
            <a:off x="1456267" y="7451256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</a:p>
        </p:txBody>
      </p:sp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8F2BE325-59D0-48D2-8594-63C833AC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81569"/>
              </p:ext>
            </p:extLst>
          </p:nvPr>
        </p:nvGraphicFramePr>
        <p:xfrm>
          <a:off x="2440733" y="9660683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49E46A76-279B-4877-96C3-1DEC910E6C4D}"/>
              </a:ext>
            </a:extLst>
          </p:cNvPr>
          <p:cNvGrpSpPr/>
          <p:nvPr/>
        </p:nvGrpSpPr>
        <p:grpSpPr>
          <a:xfrm>
            <a:off x="3937002" y="10214951"/>
            <a:ext cx="677333" cy="610880"/>
            <a:chOff x="4732865" y="3593626"/>
            <a:chExt cx="677333" cy="610880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5BDEFFE-161C-464F-B1D1-58619B8E3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CF966C1-9172-4EE6-B844-EF4F134F52DE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2FE30A7-7BDA-4621-9368-2CC8B49581FC}"/>
              </a:ext>
            </a:extLst>
          </p:cNvPr>
          <p:cNvSpPr txBox="1"/>
          <p:nvPr/>
        </p:nvSpPr>
        <p:spPr>
          <a:xfrm>
            <a:off x="1456267" y="9658425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⑥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8D50644-1B3C-4459-98C9-767B95E0C86E}"/>
              </a:ext>
            </a:extLst>
          </p:cNvPr>
          <p:cNvCxnSpPr/>
          <p:nvPr/>
        </p:nvCxnSpPr>
        <p:spPr>
          <a:xfrm>
            <a:off x="1265768" y="8797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FCFD9A-1219-4AA8-BE6C-BA88A2AAAAA5}"/>
              </a:ext>
            </a:extLst>
          </p:cNvPr>
          <p:cNvGrpSpPr/>
          <p:nvPr/>
        </p:nvGrpSpPr>
        <p:grpSpPr>
          <a:xfrm>
            <a:off x="3725336" y="6767406"/>
            <a:ext cx="1100667" cy="627024"/>
            <a:chOff x="4521198" y="2503416"/>
            <a:chExt cx="1100667" cy="62702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4FB2C02-AFF8-4CD5-AFA2-17442C26E07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9AAD0EC-7594-4A12-BCAC-B8EE8A9C25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B6EADF3-6FA9-4A59-ABD0-90CA201D995E}"/>
              </a:ext>
            </a:extLst>
          </p:cNvPr>
          <p:cNvGrpSpPr/>
          <p:nvPr/>
        </p:nvGrpSpPr>
        <p:grpSpPr>
          <a:xfrm>
            <a:off x="4216403" y="11320562"/>
            <a:ext cx="1100667" cy="627024"/>
            <a:chOff x="4521198" y="2503416"/>
            <a:chExt cx="1100667" cy="627024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2DDAEF2-203F-4404-B9D6-1ADD7C3B6958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6E19DBD-075C-478E-A71F-7537CF4AF2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表格 4">
            <a:extLst>
              <a:ext uri="{FF2B5EF4-FFF2-40B4-BE49-F238E27FC236}">
                <a16:creationId xmlns:a16="http://schemas.microsoft.com/office/drawing/2014/main" id="{9770A3B5-9BEF-47B6-803B-F118B509D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5504"/>
              </p:ext>
            </p:extLst>
          </p:nvPr>
        </p:nvGraphicFramePr>
        <p:xfrm>
          <a:off x="2500002" y="1201277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83" name="组合 82">
            <a:extLst>
              <a:ext uri="{FF2B5EF4-FFF2-40B4-BE49-F238E27FC236}">
                <a16:creationId xmlns:a16="http://schemas.microsoft.com/office/drawing/2014/main" id="{8B3E04E7-2423-4D49-A16D-E56F1E0B76C2}"/>
              </a:ext>
            </a:extLst>
          </p:cNvPr>
          <p:cNvGrpSpPr/>
          <p:nvPr/>
        </p:nvGrpSpPr>
        <p:grpSpPr>
          <a:xfrm>
            <a:off x="4826003" y="12474196"/>
            <a:ext cx="677333" cy="610880"/>
            <a:chOff x="4732865" y="3593626"/>
            <a:chExt cx="677333" cy="61088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F7B0580-D9A8-40D1-9AB5-0DA818DB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3173EDE-DF91-49DB-AB05-247CCC196C3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646D3D8-DB0E-48AE-9611-4325DA33C263}"/>
              </a:ext>
            </a:extLst>
          </p:cNvPr>
          <p:cNvGrpSpPr/>
          <p:nvPr/>
        </p:nvGrpSpPr>
        <p:grpSpPr>
          <a:xfrm>
            <a:off x="4995333" y="11327341"/>
            <a:ext cx="1100667" cy="627024"/>
            <a:chOff x="4521198" y="2503416"/>
            <a:chExt cx="1100667" cy="627024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7761CCC-87D1-4643-99E0-2811C70A6C6E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7E0439C-840C-4088-A33B-F60E7761A4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97C3DA7-EEEA-4826-82BE-7E4AC3CFAE07}"/>
              </a:ext>
            </a:extLst>
          </p:cNvPr>
          <p:cNvSpPr txBox="1"/>
          <p:nvPr/>
        </p:nvSpPr>
        <p:spPr>
          <a:xfrm>
            <a:off x="1515536" y="120105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⑦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1725437-D4D3-4EBB-B5AD-FDF38E50752E}"/>
              </a:ext>
            </a:extLst>
          </p:cNvPr>
          <p:cNvCxnSpPr/>
          <p:nvPr/>
        </p:nvCxnSpPr>
        <p:spPr>
          <a:xfrm>
            <a:off x="1325037" y="11083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FFE26B8-25BE-4837-8DB6-65954A955794}"/>
              </a:ext>
            </a:extLst>
          </p:cNvPr>
          <p:cNvGrpSpPr/>
          <p:nvPr/>
        </p:nvGrpSpPr>
        <p:grpSpPr>
          <a:xfrm>
            <a:off x="4157268" y="6761907"/>
            <a:ext cx="1100667" cy="627024"/>
            <a:chOff x="4521198" y="2503416"/>
            <a:chExt cx="1100667" cy="6270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0FB6EC2-3675-49E8-A306-228F341EF270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12069BB-8DF7-492B-A882-5A242771F5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24FCE4-E4D5-4946-812C-97EADCA2D0C5}"/>
              </a:ext>
            </a:extLst>
          </p:cNvPr>
          <p:cNvGrpSpPr/>
          <p:nvPr/>
        </p:nvGrpSpPr>
        <p:grpSpPr>
          <a:xfrm>
            <a:off x="4246035" y="13277011"/>
            <a:ext cx="1100667" cy="627024"/>
            <a:chOff x="4521198" y="2503416"/>
            <a:chExt cx="1100667" cy="627024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A051730-2C46-4580-A6E6-F967DFC825C6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BE1B5432-E113-4C70-8CEC-9B93ECB5FD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5" name="表格 4">
            <a:extLst>
              <a:ext uri="{FF2B5EF4-FFF2-40B4-BE49-F238E27FC236}">
                <a16:creationId xmlns:a16="http://schemas.microsoft.com/office/drawing/2014/main" id="{D8652388-AEBA-4B9B-BA77-E3EBD26F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00458"/>
              </p:ext>
            </p:extLst>
          </p:nvPr>
        </p:nvGraphicFramePr>
        <p:xfrm>
          <a:off x="2529634" y="13969220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8B48816-C506-454F-B6E3-502578D47336}"/>
              </a:ext>
            </a:extLst>
          </p:cNvPr>
          <p:cNvGrpSpPr/>
          <p:nvPr/>
        </p:nvGrpSpPr>
        <p:grpSpPr>
          <a:xfrm>
            <a:off x="4855635" y="14430645"/>
            <a:ext cx="677333" cy="610880"/>
            <a:chOff x="4732865" y="3593626"/>
            <a:chExt cx="677333" cy="610880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ABB6E80-C479-4D9A-A3B0-4F2B023F2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0BBC6-7F52-4A4F-9E7F-6D0697EA9FE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CA06E8-0EA6-45D9-8405-E306D470BC2B}"/>
              </a:ext>
            </a:extLst>
          </p:cNvPr>
          <p:cNvGrpSpPr/>
          <p:nvPr/>
        </p:nvGrpSpPr>
        <p:grpSpPr>
          <a:xfrm>
            <a:off x="5024965" y="13283790"/>
            <a:ext cx="1100667" cy="627024"/>
            <a:chOff x="4521198" y="2503416"/>
            <a:chExt cx="1100667" cy="62702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F8698B6-051F-4126-8BC9-9D1243CDD0C2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13FB498-44E7-48CE-9D21-6F37FAF89A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67DC90F-6886-43C3-BB68-7B14B0684BCC}"/>
              </a:ext>
            </a:extLst>
          </p:cNvPr>
          <p:cNvSpPr txBox="1"/>
          <p:nvPr/>
        </p:nvSpPr>
        <p:spPr>
          <a:xfrm>
            <a:off x="1545168" y="1396696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⑧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6860DD2-8793-421D-B9C3-09B564020BC7}"/>
              </a:ext>
            </a:extLst>
          </p:cNvPr>
          <p:cNvCxnSpPr/>
          <p:nvPr/>
        </p:nvCxnSpPr>
        <p:spPr>
          <a:xfrm>
            <a:off x="1354669" y="13212927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87D9B58-2773-46B0-A5A6-5FC1D3255693}"/>
              </a:ext>
            </a:extLst>
          </p:cNvPr>
          <p:cNvGrpSpPr/>
          <p:nvPr/>
        </p:nvGrpSpPr>
        <p:grpSpPr>
          <a:xfrm>
            <a:off x="5435601" y="15300818"/>
            <a:ext cx="1100667" cy="627024"/>
            <a:chOff x="4521198" y="2503416"/>
            <a:chExt cx="1100667" cy="627024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82525BC-2AA3-4527-88E1-03E461AD9785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0669480-D6FF-430C-A08F-A9302D381F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8" name="表格 4">
            <a:extLst>
              <a:ext uri="{FF2B5EF4-FFF2-40B4-BE49-F238E27FC236}">
                <a16:creationId xmlns:a16="http://schemas.microsoft.com/office/drawing/2014/main" id="{AA8920E8-77DC-4DC0-8A83-C91AD38D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21814"/>
              </p:ext>
            </p:extLst>
          </p:nvPr>
        </p:nvGraphicFramePr>
        <p:xfrm>
          <a:off x="2501902" y="16034488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1A11EB-0B32-488E-8F33-9CFC67D64363}"/>
              </a:ext>
            </a:extLst>
          </p:cNvPr>
          <p:cNvGrpSpPr/>
          <p:nvPr/>
        </p:nvGrpSpPr>
        <p:grpSpPr>
          <a:xfrm>
            <a:off x="6796403" y="16506808"/>
            <a:ext cx="677333" cy="610880"/>
            <a:chOff x="4732865" y="3593626"/>
            <a:chExt cx="677333" cy="610880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D9DB45C-0664-4D93-B2A8-9EDEF443C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110CD91-6186-4DC7-AD03-9D4770B59ABC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941A776-8F5D-44A4-BE12-91541E601D08}"/>
              </a:ext>
            </a:extLst>
          </p:cNvPr>
          <p:cNvGrpSpPr/>
          <p:nvPr/>
        </p:nvGrpSpPr>
        <p:grpSpPr>
          <a:xfrm>
            <a:off x="7029666" y="15321910"/>
            <a:ext cx="1100667" cy="627024"/>
            <a:chOff x="4521198" y="2503416"/>
            <a:chExt cx="1100667" cy="627024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3A275C5-8364-4773-A76F-0B39E993303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81107C9-7848-46D3-91B8-0A90F29EF5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D61B01D-FF80-4981-9E95-7F9171CAD6A5}"/>
              </a:ext>
            </a:extLst>
          </p:cNvPr>
          <p:cNvSpPr txBox="1"/>
          <p:nvPr/>
        </p:nvSpPr>
        <p:spPr>
          <a:xfrm>
            <a:off x="1517436" y="16032230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9F175FD-F0C4-445C-BAB8-9EC4371D2A5B}"/>
              </a:ext>
            </a:extLst>
          </p:cNvPr>
          <p:cNvCxnSpPr/>
          <p:nvPr/>
        </p:nvCxnSpPr>
        <p:spPr>
          <a:xfrm>
            <a:off x="1414781" y="15213378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1E41BAF-9392-4C31-BFDD-A3E17CEB2AD5}"/>
              </a:ext>
            </a:extLst>
          </p:cNvPr>
          <p:cNvGrpSpPr/>
          <p:nvPr/>
        </p:nvGrpSpPr>
        <p:grpSpPr>
          <a:xfrm>
            <a:off x="9367462" y="4549280"/>
            <a:ext cx="8062064" cy="3529652"/>
            <a:chOff x="9367462" y="4549280"/>
            <a:chExt cx="8062064" cy="352965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09B4FCD-7515-4E18-9761-B3E8140FFD5B}"/>
                </a:ext>
              </a:extLst>
            </p:cNvPr>
            <p:cNvSpPr txBox="1"/>
            <p:nvPr/>
          </p:nvSpPr>
          <p:spPr>
            <a:xfrm>
              <a:off x="9917794" y="4549280"/>
              <a:ext cx="7511732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for (start=0; start&lt;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(); ++start) {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(s[start] == 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continue;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 != 0)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' ';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end = start;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while (end&lt;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 &amp;&amp; s[end]!='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s[end++];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reverse(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-(end-start), 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start = end;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dirty="0" err="1">
                  <a:latin typeface="Consolas" panose="020B0609020204030204" pitchFamily="49" charset="0"/>
                </a:rPr>
                <a:t>s.erase</a:t>
              </a:r>
              <a:r>
                <a:rPr lang="en-US" altLang="zh-CN" dirty="0"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</a:rPr>
                <a:t>s.end</a:t>
              </a:r>
              <a:r>
                <a:rPr lang="en-US" altLang="zh-CN" dirty="0">
                  <a:latin typeface="Consolas" panose="020B0609020204030204" pitchFamily="49" charset="0"/>
                </a:rPr>
                <a:t>());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7B7C291-AC41-4FAB-A006-77BB3CD9643B}"/>
                </a:ext>
              </a:extLst>
            </p:cNvPr>
            <p:cNvSpPr txBox="1"/>
            <p:nvPr/>
          </p:nvSpPr>
          <p:spPr>
            <a:xfrm>
              <a:off x="9998939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7F60372-56EA-43F3-89DD-855662EC20AF}"/>
                </a:ext>
              </a:extLst>
            </p:cNvPr>
            <p:cNvSpPr txBox="1"/>
            <p:nvPr/>
          </p:nvSpPr>
          <p:spPr>
            <a:xfrm>
              <a:off x="9998939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89A7959-7D82-4F0C-8871-56EC191A7F59}"/>
                </a:ext>
              </a:extLst>
            </p:cNvPr>
            <p:cNvSpPr txBox="1"/>
            <p:nvPr/>
          </p:nvSpPr>
          <p:spPr>
            <a:xfrm>
              <a:off x="9974947" y="5187212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45B8F9C-08F3-427C-9F4B-D192CBE48A20}"/>
                </a:ext>
              </a:extLst>
            </p:cNvPr>
            <p:cNvSpPr txBox="1"/>
            <p:nvPr/>
          </p:nvSpPr>
          <p:spPr>
            <a:xfrm>
              <a:off x="9998939" y="6083383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C096A7B-074D-47DC-8D0E-9F91C026D684}"/>
                </a:ext>
              </a:extLst>
            </p:cNvPr>
            <p:cNvSpPr txBox="1"/>
            <p:nvPr/>
          </p:nvSpPr>
          <p:spPr>
            <a:xfrm>
              <a:off x="9688188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9CD631B4-F1C2-4DEB-BC59-0216A8360B50}"/>
                </a:ext>
              </a:extLst>
            </p:cNvPr>
            <p:cNvSpPr txBox="1"/>
            <p:nvPr/>
          </p:nvSpPr>
          <p:spPr>
            <a:xfrm>
              <a:off x="9686943" y="6949147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F0B60B7-77D9-442C-A239-52082580CA90}"/>
                </a:ext>
              </a:extLst>
            </p:cNvPr>
            <p:cNvSpPr txBox="1"/>
            <p:nvPr/>
          </p:nvSpPr>
          <p:spPr>
            <a:xfrm>
              <a:off x="9367462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⑨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C9C16D6-0896-479A-BEE7-FB98EAF0800E}"/>
                </a:ext>
              </a:extLst>
            </p:cNvPr>
            <p:cNvSpPr txBox="1"/>
            <p:nvPr/>
          </p:nvSpPr>
          <p:spPr>
            <a:xfrm>
              <a:off x="9398847" y="7740378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⑩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09E8818-8AB6-42D2-A6C4-D8490042C42D}"/>
              </a:ext>
            </a:extLst>
          </p:cNvPr>
          <p:cNvGrpSpPr/>
          <p:nvPr/>
        </p:nvGrpSpPr>
        <p:grpSpPr>
          <a:xfrm>
            <a:off x="7579999" y="17468844"/>
            <a:ext cx="1100667" cy="627024"/>
            <a:chOff x="4521198" y="2503416"/>
            <a:chExt cx="1100667" cy="627024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A8C2D56-8345-41FC-BECB-53D67570227B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1BDF126-0D66-442F-B96A-28FD9A6338B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2" name="表格 4">
            <a:extLst>
              <a:ext uri="{FF2B5EF4-FFF2-40B4-BE49-F238E27FC236}">
                <a16:creationId xmlns:a16="http://schemas.microsoft.com/office/drawing/2014/main" id="{7E59747F-720F-472B-B5A1-C2F74663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7026"/>
              </p:ext>
            </p:extLst>
          </p:nvPr>
        </p:nvGraphicFramePr>
        <p:xfrm>
          <a:off x="2590803" y="1818305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9A6CB54-7075-43D0-984C-76E30E34DB9C}"/>
              </a:ext>
            </a:extLst>
          </p:cNvPr>
          <p:cNvGrpSpPr/>
          <p:nvPr/>
        </p:nvGrpSpPr>
        <p:grpSpPr>
          <a:xfrm>
            <a:off x="6885304" y="18655372"/>
            <a:ext cx="677333" cy="610880"/>
            <a:chOff x="4732865" y="3593626"/>
            <a:chExt cx="677333" cy="610880"/>
          </a:xfrm>
        </p:grpSpPr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06D0F3B-20D5-4AC1-8294-EA2D59168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C8EE848-78AE-476C-B9B8-A9908696FFFB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410E95B-BC56-4117-B466-D4690768E36F}"/>
              </a:ext>
            </a:extLst>
          </p:cNvPr>
          <p:cNvGrpSpPr/>
          <p:nvPr/>
        </p:nvGrpSpPr>
        <p:grpSpPr>
          <a:xfrm>
            <a:off x="7118567" y="17470474"/>
            <a:ext cx="1100667" cy="627024"/>
            <a:chOff x="4521198" y="2503416"/>
            <a:chExt cx="1100667" cy="627024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9B62EF2-4587-4C6C-9020-AC94E0331A1C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A792B50-E85D-4FB1-B42E-325BA6C636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94CB21F-A710-4CDB-9CBA-B8B94C4330B8}"/>
              </a:ext>
            </a:extLst>
          </p:cNvPr>
          <p:cNvSpPr txBox="1"/>
          <p:nvPr/>
        </p:nvSpPr>
        <p:spPr>
          <a:xfrm>
            <a:off x="1545168" y="1820661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⑩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AC019F2-CE42-4086-B3AE-CC22A42F9900}"/>
              </a:ext>
            </a:extLst>
          </p:cNvPr>
          <p:cNvCxnSpPr/>
          <p:nvPr/>
        </p:nvCxnSpPr>
        <p:spPr>
          <a:xfrm>
            <a:off x="1443568" y="1739736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4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39D3C4-8429-40BA-B361-D4D725BFE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54745"/>
              </p:ext>
            </p:extLst>
          </p:nvPr>
        </p:nvGraphicFramePr>
        <p:xfrm>
          <a:off x="955494" y="1212825"/>
          <a:ext cx="9021700" cy="198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85">
                  <a:extLst>
                    <a:ext uri="{9D8B030D-6E8A-4147-A177-3AD203B41FA5}">
                      <a16:colId xmlns:a16="http://schemas.microsoft.com/office/drawing/2014/main" val="187587796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656116734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93294421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84568149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5031501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428945840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68673423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002242932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999004693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274956131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511273561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4292597417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701958130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343145294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74535699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0050467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1726542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242409640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131603343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059991693"/>
                    </a:ext>
                  </a:extLst>
                </a:gridCol>
              </a:tblGrid>
              <a:tr h="4956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518391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76875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1710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9322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DD33FC0-3A66-4DAC-96CB-6FB3A54178CF}"/>
              </a:ext>
            </a:extLst>
          </p:cNvPr>
          <p:cNvSpPr/>
          <p:nvPr/>
        </p:nvSpPr>
        <p:spPr>
          <a:xfrm>
            <a:off x="2310371" y="2700263"/>
            <a:ext cx="7222171" cy="495002"/>
          </a:xfrm>
          <a:prstGeom prst="rect">
            <a:avLst/>
          </a:prstGeom>
          <a:noFill/>
          <a:ln w="50800">
            <a:solidFill>
              <a:srgbClr val="FF0000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FF4A0E-913C-4594-85F7-D22C9B7FCA1A}"/>
              </a:ext>
            </a:extLst>
          </p:cNvPr>
          <p:cNvSpPr/>
          <p:nvPr/>
        </p:nvSpPr>
        <p:spPr>
          <a:xfrm>
            <a:off x="2766174" y="2197951"/>
            <a:ext cx="2700170" cy="495002"/>
          </a:xfrm>
          <a:prstGeom prst="rect">
            <a:avLst/>
          </a:prstGeom>
          <a:noFill/>
          <a:ln w="50800">
            <a:solidFill>
              <a:srgbClr val="0070C0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6BF544-44D0-4AA5-99B7-335A9ED8EFED}"/>
              </a:ext>
            </a:extLst>
          </p:cNvPr>
          <p:cNvSpPr/>
          <p:nvPr/>
        </p:nvSpPr>
        <p:spPr>
          <a:xfrm>
            <a:off x="1864689" y="2197951"/>
            <a:ext cx="1343460" cy="495002"/>
          </a:xfrm>
          <a:prstGeom prst="rect">
            <a:avLst/>
          </a:prstGeom>
          <a:noFill/>
          <a:ln w="508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1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FC3A03-B4AB-4925-81F4-B77AB446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085"/>
              </p:ext>
            </p:extLst>
          </p:nvPr>
        </p:nvGraphicFramePr>
        <p:xfrm>
          <a:off x="751438" y="1533346"/>
          <a:ext cx="7116020" cy="2521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02">
                  <a:extLst>
                    <a:ext uri="{9D8B030D-6E8A-4147-A177-3AD203B41FA5}">
                      <a16:colId xmlns:a16="http://schemas.microsoft.com/office/drawing/2014/main" val="3306016465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1013858275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3883582366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1095616677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3331465893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2729860172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607443616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797381111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4126643853"/>
                    </a:ext>
                  </a:extLst>
                </a:gridCol>
                <a:gridCol w="711602">
                  <a:extLst>
                    <a:ext uri="{9D8B030D-6E8A-4147-A177-3AD203B41FA5}">
                      <a16:colId xmlns:a16="http://schemas.microsoft.com/office/drawing/2014/main" val="2957901611"/>
                    </a:ext>
                  </a:extLst>
                </a:gridCol>
              </a:tblGrid>
              <a:tr h="42327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95066"/>
                  </a:ext>
                </a:extLst>
              </a:tr>
              <a:tr h="42327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81800"/>
                  </a:ext>
                </a:extLst>
              </a:tr>
              <a:tr h="4142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135953"/>
                  </a:ext>
                </a:extLst>
              </a:tr>
              <a:tr h="41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0053"/>
                  </a:ext>
                </a:extLst>
              </a:tr>
              <a:tr h="423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794459"/>
                  </a:ext>
                </a:extLst>
              </a:tr>
              <a:tr h="423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F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95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9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AA26ACE-FD90-43F3-A8BE-FEACA56BC736}"/>
              </a:ext>
            </a:extLst>
          </p:cNvPr>
          <p:cNvSpPr/>
          <p:nvPr/>
        </p:nvSpPr>
        <p:spPr>
          <a:xfrm>
            <a:off x="530673" y="2474727"/>
            <a:ext cx="688063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572262-3B7B-43EC-8390-FE194FF8E667}"/>
              </a:ext>
            </a:extLst>
          </p:cNvPr>
          <p:cNvSpPr/>
          <p:nvPr/>
        </p:nvSpPr>
        <p:spPr>
          <a:xfrm>
            <a:off x="1849287" y="2483171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D83B7E3-5E3E-4B52-9783-A63ABE23FF2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1218736" y="2642216"/>
            <a:ext cx="630551" cy="844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463C318-1A5B-4B36-88DC-91365D06E83D}"/>
              </a:ext>
            </a:extLst>
          </p:cNvPr>
          <p:cNvSpPr/>
          <p:nvPr/>
        </p:nvSpPr>
        <p:spPr>
          <a:xfrm>
            <a:off x="3124317" y="2483171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9256C95-6646-414B-A1C6-E243F9EADBF8}"/>
              </a:ext>
            </a:extLst>
          </p:cNvPr>
          <p:cNvSpPr/>
          <p:nvPr/>
        </p:nvSpPr>
        <p:spPr>
          <a:xfrm>
            <a:off x="4399347" y="2483171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77D4B2B-7A03-4D86-A533-443EAD77CDCE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2537350" y="2650660"/>
            <a:ext cx="58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0FA5220-D74F-40BE-A8E5-9E06291E1E2C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812380" y="2650660"/>
            <a:ext cx="58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A8F327A-F7D0-469D-B0EF-C8ECF58B8AA0}"/>
              </a:ext>
            </a:extLst>
          </p:cNvPr>
          <p:cNvGrpSpPr/>
          <p:nvPr/>
        </p:nvGrpSpPr>
        <p:grpSpPr>
          <a:xfrm>
            <a:off x="1802676" y="3028377"/>
            <a:ext cx="807184" cy="585143"/>
            <a:chOff x="2774174" y="2779414"/>
            <a:chExt cx="807184" cy="585143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B9A241B-7D0A-4DE6-A4A9-366FDAD793DC}"/>
                </a:ext>
              </a:extLst>
            </p:cNvPr>
            <p:cNvSpPr txBox="1"/>
            <p:nvPr/>
          </p:nvSpPr>
          <p:spPr>
            <a:xfrm>
              <a:off x="2774174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left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0F25FC8-BC81-472D-9134-5915F504348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3177766" y="2779414"/>
              <a:ext cx="0" cy="3081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F225597-AB4B-4358-BFD5-7D185AB153AD}"/>
              </a:ext>
            </a:extLst>
          </p:cNvPr>
          <p:cNvGrpSpPr/>
          <p:nvPr/>
        </p:nvGrpSpPr>
        <p:grpSpPr>
          <a:xfrm>
            <a:off x="3081519" y="3028377"/>
            <a:ext cx="807184" cy="585143"/>
            <a:chOff x="4053017" y="2779414"/>
            <a:chExt cx="807184" cy="58514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FA8EDC9-4FFD-4100-A24A-FEE4CE8792A4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right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49BCCEE-BDDA-4169-B94E-8B9CEB9C4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8CA4E76-6383-4E2C-A7AA-E4C908E9C620}"/>
              </a:ext>
            </a:extLst>
          </p:cNvPr>
          <p:cNvGrpSpPr/>
          <p:nvPr/>
        </p:nvGrpSpPr>
        <p:grpSpPr>
          <a:xfrm>
            <a:off x="1784487" y="1725418"/>
            <a:ext cx="807184" cy="603681"/>
            <a:chOff x="2781718" y="1504268"/>
            <a:chExt cx="807184" cy="60368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88ED07-0B71-41E0-A49F-69796906EB31}"/>
                </a:ext>
              </a:extLst>
            </p:cNvPr>
            <p:cNvSpPr txBox="1"/>
            <p:nvPr/>
          </p:nvSpPr>
          <p:spPr>
            <a:xfrm>
              <a:off x="2781718" y="150426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BB6A261-AE89-4ADA-897E-0CF27F83BB26}"/>
                </a:ext>
              </a:extLst>
            </p:cNvPr>
            <p:cNvCxnSpPr>
              <a:cxnSpLocks/>
            </p:cNvCxnSpPr>
            <p:nvPr/>
          </p:nvCxnSpPr>
          <p:spPr>
            <a:xfrm>
              <a:off x="3185310" y="1828800"/>
              <a:ext cx="0" cy="279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1B00B531-8274-4743-ADDD-EFBA57BF78D1}"/>
              </a:ext>
            </a:extLst>
          </p:cNvPr>
          <p:cNvSpPr txBox="1"/>
          <p:nvPr/>
        </p:nvSpPr>
        <p:spPr>
          <a:xfrm>
            <a:off x="1345454" y="2334439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90700F7-4080-4365-B9C0-34BD84B515EF}"/>
              </a:ext>
            </a:extLst>
          </p:cNvPr>
          <p:cNvSpPr txBox="1"/>
          <p:nvPr/>
        </p:nvSpPr>
        <p:spPr>
          <a:xfrm>
            <a:off x="1328000" y="3892474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CAE4BA0-5B99-4407-A42B-8241E7CD971E}"/>
              </a:ext>
            </a:extLst>
          </p:cNvPr>
          <p:cNvSpPr txBox="1"/>
          <p:nvPr/>
        </p:nvSpPr>
        <p:spPr>
          <a:xfrm>
            <a:off x="2974564" y="3065175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7E63F792-CA9C-451D-8AB7-0CF712E605D9}"/>
              </a:ext>
            </a:extLst>
          </p:cNvPr>
          <p:cNvGrpSpPr/>
          <p:nvPr/>
        </p:nvGrpSpPr>
        <p:grpSpPr>
          <a:xfrm>
            <a:off x="520816" y="3026988"/>
            <a:ext cx="807184" cy="585143"/>
            <a:chOff x="2774174" y="2779414"/>
            <a:chExt cx="807184" cy="585143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499E59DF-B16D-4E7B-A155-499BB61E1856}"/>
                </a:ext>
              </a:extLst>
            </p:cNvPr>
            <p:cNvSpPr txBox="1"/>
            <p:nvPr/>
          </p:nvSpPr>
          <p:spPr>
            <a:xfrm>
              <a:off x="2774174" y="308755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left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128BC79-C5AC-4382-9017-08536A838553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3177766" y="2779414"/>
              <a:ext cx="0" cy="308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3271D68-681D-4080-A505-63CC52E478A5}"/>
              </a:ext>
            </a:extLst>
          </p:cNvPr>
          <p:cNvGrpSpPr/>
          <p:nvPr/>
        </p:nvGrpSpPr>
        <p:grpSpPr>
          <a:xfrm>
            <a:off x="3064756" y="1727600"/>
            <a:ext cx="807184" cy="603681"/>
            <a:chOff x="2781718" y="1504268"/>
            <a:chExt cx="807184" cy="603681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84E7C94-9A94-46F2-BB73-8CC4D512716F}"/>
                </a:ext>
              </a:extLst>
            </p:cNvPr>
            <p:cNvSpPr txBox="1"/>
            <p:nvPr/>
          </p:nvSpPr>
          <p:spPr>
            <a:xfrm>
              <a:off x="2781718" y="150426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9DB63461-CB9F-433E-8F2F-9B85323B0C5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310" y="1828800"/>
              <a:ext cx="0" cy="27914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EB21C65-D2C5-47AD-BEE9-88053CDABE14}"/>
              </a:ext>
            </a:extLst>
          </p:cNvPr>
          <p:cNvSpPr txBox="1"/>
          <p:nvPr/>
        </p:nvSpPr>
        <p:spPr>
          <a:xfrm>
            <a:off x="2587735" y="117029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cxnSp>
        <p:nvCxnSpPr>
          <p:cNvPr id="147" name="连接符: 曲线 146">
            <a:extLst>
              <a:ext uri="{FF2B5EF4-FFF2-40B4-BE49-F238E27FC236}">
                <a16:creationId xmlns:a16="http://schemas.microsoft.com/office/drawing/2014/main" id="{2586A2A5-5F8D-4B31-8699-146D226A421F}"/>
              </a:ext>
            </a:extLst>
          </p:cNvPr>
          <p:cNvCxnSpPr>
            <a:stCxn id="68" idx="0"/>
            <a:endCxn id="142" idx="0"/>
          </p:cNvCxnSpPr>
          <p:nvPr/>
        </p:nvCxnSpPr>
        <p:spPr>
          <a:xfrm rot="16200000" flipH="1">
            <a:off x="2827122" y="1086375"/>
            <a:ext cx="2182" cy="1280269"/>
          </a:xfrm>
          <a:prstGeom prst="curvedConnector3">
            <a:avLst>
              <a:gd name="adj1" fmla="val -1047662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548C6270-7CB3-46C9-97BB-BB4E9EB5E679}"/>
              </a:ext>
            </a:extLst>
          </p:cNvPr>
          <p:cNvCxnSpPr>
            <a:cxnSpLocks/>
            <a:stCxn id="139" idx="2"/>
            <a:endCxn id="62" idx="2"/>
          </p:cNvCxnSpPr>
          <p:nvPr/>
        </p:nvCxnSpPr>
        <p:spPr>
          <a:xfrm rot="16200000" flipH="1">
            <a:off x="1564644" y="2971895"/>
            <a:ext cx="1389" cy="1281860"/>
          </a:xfrm>
          <a:prstGeom prst="curvedConnector3">
            <a:avLst>
              <a:gd name="adj1" fmla="val 1655788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84AA65F8-8A6C-492B-BB78-1A9600367E46}"/>
              </a:ext>
            </a:extLst>
          </p:cNvPr>
          <p:cNvSpPr/>
          <p:nvPr/>
        </p:nvSpPr>
        <p:spPr>
          <a:xfrm>
            <a:off x="7052003" y="2494154"/>
            <a:ext cx="688063" cy="3349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83B1D04-B9CB-4150-912A-D90C6AC52A8B}"/>
              </a:ext>
            </a:extLst>
          </p:cNvPr>
          <p:cNvSpPr/>
          <p:nvPr/>
        </p:nvSpPr>
        <p:spPr>
          <a:xfrm>
            <a:off x="5779200" y="2495807"/>
            <a:ext cx="688063" cy="334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F7CAAD7-5851-4BF6-B902-7FF345952986}"/>
              </a:ext>
            </a:extLst>
          </p:cNvPr>
          <p:cNvCxnSpPr>
            <a:cxnSpLocks/>
            <a:stCxn id="58" idx="3"/>
            <a:endCxn id="152" idx="1"/>
          </p:cNvCxnSpPr>
          <p:nvPr/>
        </p:nvCxnSpPr>
        <p:spPr>
          <a:xfrm>
            <a:off x="5087410" y="2650660"/>
            <a:ext cx="691790" cy="1263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0EB24DA-6D59-4C33-83D5-3F54F29F25ED}"/>
              </a:ext>
            </a:extLst>
          </p:cNvPr>
          <p:cNvGrpSpPr/>
          <p:nvPr/>
        </p:nvGrpSpPr>
        <p:grpSpPr>
          <a:xfrm>
            <a:off x="6992442" y="3026987"/>
            <a:ext cx="807184" cy="585143"/>
            <a:chOff x="4053017" y="2779414"/>
            <a:chExt cx="807184" cy="585143"/>
          </a:xfrm>
        </p:grpSpPr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327E41B-4D2B-4B62-81DD-7CE68D408669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right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B27B1B9D-AB3A-43D5-9ADD-ACE667083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57C7D03A-7DC2-45BF-B5FA-3E4DF25A96D9}"/>
              </a:ext>
            </a:extLst>
          </p:cNvPr>
          <p:cNvGrpSpPr/>
          <p:nvPr/>
        </p:nvGrpSpPr>
        <p:grpSpPr>
          <a:xfrm>
            <a:off x="6988629" y="1791545"/>
            <a:ext cx="807184" cy="603681"/>
            <a:chOff x="2781718" y="1504268"/>
            <a:chExt cx="807184" cy="603681"/>
          </a:xfrm>
        </p:grpSpPr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785E66F-B0D1-41DD-A397-61CF9439A9D8}"/>
                </a:ext>
              </a:extLst>
            </p:cNvPr>
            <p:cNvSpPr txBox="1"/>
            <p:nvPr/>
          </p:nvSpPr>
          <p:spPr>
            <a:xfrm>
              <a:off x="2781718" y="1504268"/>
              <a:ext cx="8071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7396845-3B49-4637-8B57-5EF1D55A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5310" y="1828800"/>
              <a:ext cx="0" cy="27914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C0560F89-6A52-4663-9ED2-AE57FF1D1CDD}"/>
              </a:ext>
            </a:extLst>
          </p:cNvPr>
          <p:cNvGrpSpPr/>
          <p:nvPr/>
        </p:nvGrpSpPr>
        <p:grpSpPr>
          <a:xfrm>
            <a:off x="5717412" y="3026987"/>
            <a:ext cx="807184" cy="585143"/>
            <a:chOff x="4053017" y="2779414"/>
            <a:chExt cx="807184" cy="585143"/>
          </a:xfrm>
        </p:grpSpPr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BB7D5F82-DCD6-410E-AC6C-C50CEE622C88}"/>
                </a:ext>
              </a:extLst>
            </p:cNvPr>
            <p:cNvSpPr txBox="1"/>
            <p:nvPr/>
          </p:nvSpPr>
          <p:spPr>
            <a:xfrm>
              <a:off x="4053017" y="3087558"/>
              <a:ext cx="8071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left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3BFBB47A-58C1-4EE9-976A-8E91EB654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796" y="2779414"/>
              <a:ext cx="0" cy="30814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2D90131C-6A35-49C5-9A9B-8E26E629FBFB}"/>
              </a:ext>
            </a:extLst>
          </p:cNvPr>
          <p:cNvSpPr txBox="1"/>
          <p:nvPr/>
        </p:nvSpPr>
        <p:spPr>
          <a:xfrm>
            <a:off x="6855248" y="3065174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CB788166-1570-4B54-8384-87DC51F0763B}"/>
              </a:ext>
            </a:extLst>
          </p:cNvPr>
          <p:cNvSpPr txBox="1"/>
          <p:nvPr/>
        </p:nvSpPr>
        <p:spPr>
          <a:xfrm>
            <a:off x="6524596" y="1203402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00" name="连接符: 曲线 199">
            <a:extLst>
              <a:ext uri="{FF2B5EF4-FFF2-40B4-BE49-F238E27FC236}">
                <a16:creationId xmlns:a16="http://schemas.microsoft.com/office/drawing/2014/main" id="{201DEC56-EC16-4C32-A3CA-1E68BDDE5F07}"/>
              </a:ext>
            </a:extLst>
          </p:cNvPr>
          <p:cNvCxnSpPr/>
          <p:nvPr/>
        </p:nvCxnSpPr>
        <p:spPr>
          <a:xfrm rot="16200000" flipH="1">
            <a:off x="6760048" y="1135915"/>
            <a:ext cx="2182" cy="1280269"/>
          </a:xfrm>
          <a:prstGeom prst="curvedConnector3">
            <a:avLst>
              <a:gd name="adj1" fmla="val -10476627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54088683-2A2B-44FD-A6E4-82597FD364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5566" y="3012590"/>
            <a:ext cx="1389" cy="1281860"/>
          </a:xfrm>
          <a:prstGeom prst="curvedConnector3">
            <a:avLst>
              <a:gd name="adj1" fmla="val 1655788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8C8C4D3-3539-438D-A7B5-9A7928CFC4DD}"/>
              </a:ext>
            </a:extLst>
          </p:cNvPr>
          <p:cNvSpPr txBox="1"/>
          <p:nvPr/>
        </p:nvSpPr>
        <p:spPr>
          <a:xfrm>
            <a:off x="5223628" y="3962587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B8BB068-A554-4E60-B857-C94A3D8D9C97}"/>
              </a:ext>
            </a:extLst>
          </p:cNvPr>
          <p:cNvSpPr txBox="1"/>
          <p:nvPr/>
        </p:nvSpPr>
        <p:spPr>
          <a:xfrm>
            <a:off x="5225366" y="2317411"/>
            <a:ext cx="49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DC5118B3-74C2-4453-8160-4CB43DE86465}"/>
              </a:ext>
            </a:extLst>
          </p:cNvPr>
          <p:cNvGrpSpPr/>
          <p:nvPr/>
        </p:nvGrpSpPr>
        <p:grpSpPr>
          <a:xfrm>
            <a:off x="2188078" y="4619268"/>
            <a:ext cx="5733294" cy="1815882"/>
            <a:chOff x="1619681" y="4601659"/>
            <a:chExt cx="5733294" cy="1815882"/>
          </a:xfrm>
        </p:grpSpPr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9F48D6C-6C8B-473F-A49E-FE654FF90543}"/>
                </a:ext>
              </a:extLst>
            </p:cNvPr>
            <p:cNvSpPr txBox="1"/>
            <p:nvPr/>
          </p:nvSpPr>
          <p:spPr>
            <a:xfrm>
              <a:off x="2206268" y="4601659"/>
              <a:ext cx="514670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dirty="0" err="1">
                  <a:latin typeface="Consolas" panose="020B0609020204030204" pitchFamily="49" charset="0"/>
                </a:rPr>
                <a:t>ListNode</a:t>
              </a:r>
              <a:r>
                <a:rPr lang="en-US" altLang="zh-CN" sz="1400" dirty="0">
                  <a:latin typeface="Consolas" panose="020B0609020204030204" pitchFamily="49" charset="0"/>
                </a:rPr>
                <a:t>*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=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nullptr</a:t>
              </a:r>
              <a:r>
                <a:rPr lang="en-US" altLang="zh-CN" sz="1400" dirty="0">
                  <a:latin typeface="Consolas" panose="020B0609020204030204" pitchFamily="49" charset="0"/>
                </a:rPr>
                <a:t>, *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=head, *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right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while (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) {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right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mid-&gt;next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mid-&gt;next </a:t>
              </a:r>
              <a:r>
                <a:rPr lang="en-US" altLang="zh-CN" sz="1400" dirty="0">
                  <a:latin typeface="Consolas" panose="020B0609020204030204" pitchFamily="49" charset="0"/>
                </a:rPr>
                <a:t>=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    </a:t>
              </a: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mid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right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zh-CN" sz="1400" dirty="0">
                  <a:latin typeface="Consolas" panose="020B0609020204030204" pitchFamily="49" charset="0"/>
                </a:rPr>
                <a:t>return </a:t>
              </a:r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  <a:endParaRPr lang="zh-CN" altLang="en-US" sz="1400" dirty="0" err="1">
                <a:latin typeface="Consolas" panose="020B0609020204030204" pitchFamily="49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91F9D03F-F43E-4D1E-948C-605476057B22}"/>
                </a:ext>
              </a:extLst>
            </p:cNvPr>
            <p:cNvSpPr txBox="1"/>
            <p:nvPr/>
          </p:nvSpPr>
          <p:spPr>
            <a:xfrm>
              <a:off x="1899340" y="5051929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A036DC7-20F2-4360-BB71-8A4626926FC7}"/>
                </a:ext>
              </a:extLst>
            </p:cNvPr>
            <p:cNvSpPr txBox="1"/>
            <p:nvPr/>
          </p:nvSpPr>
          <p:spPr>
            <a:xfrm>
              <a:off x="1899340" y="5268857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9B3E8FFD-1F2A-4345-BB0A-77020957E929}"/>
                </a:ext>
              </a:extLst>
            </p:cNvPr>
            <p:cNvSpPr txBox="1"/>
            <p:nvPr/>
          </p:nvSpPr>
          <p:spPr>
            <a:xfrm>
              <a:off x="1899340" y="5485785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6F88CC2-7EA4-4F54-B6E0-C5A734DA5702}"/>
                </a:ext>
              </a:extLst>
            </p:cNvPr>
            <p:cNvSpPr txBox="1"/>
            <p:nvPr/>
          </p:nvSpPr>
          <p:spPr>
            <a:xfrm>
              <a:off x="1899340" y="5703354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3B642909-249B-4EB3-8059-ACC5B2C21E5F}"/>
                </a:ext>
              </a:extLst>
            </p:cNvPr>
            <p:cNvSpPr txBox="1"/>
            <p:nvPr/>
          </p:nvSpPr>
          <p:spPr>
            <a:xfrm>
              <a:off x="1619681" y="5051929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2C4639EC-9D69-4C75-BFF1-F934AE9D2547}"/>
                </a:ext>
              </a:extLst>
            </p:cNvPr>
            <p:cNvSpPr txBox="1"/>
            <p:nvPr/>
          </p:nvSpPr>
          <p:spPr>
            <a:xfrm>
              <a:off x="1619681" y="5268857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6B3189A1-E018-4372-B33E-AF970EA1F603}"/>
                </a:ext>
              </a:extLst>
            </p:cNvPr>
            <p:cNvSpPr txBox="1"/>
            <p:nvPr/>
          </p:nvSpPr>
          <p:spPr>
            <a:xfrm>
              <a:off x="1619681" y="5485785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6065246F-2AF2-472C-B697-2958C01E41E3}"/>
                </a:ext>
              </a:extLst>
            </p:cNvPr>
            <p:cNvSpPr txBox="1"/>
            <p:nvPr/>
          </p:nvSpPr>
          <p:spPr>
            <a:xfrm>
              <a:off x="1619681" y="5703354"/>
              <a:ext cx="493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41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1127</Words>
  <Application>Microsoft Office PowerPoint</Application>
  <PresentationFormat>宽屏</PresentationFormat>
  <Paragraphs>545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440</cp:revision>
  <dcterms:created xsi:type="dcterms:W3CDTF">2021-01-17T09:30:24Z</dcterms:created>
  <dcterms:modified xsi:type="dcterms:W3CDTF">2021-02-28T03:08:59Z</dcterms:modified>
</cp:coreProperties>
</file>