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Arial</vt:lpstr>
      <vt:lpstr>Calibri</vt:lpstr>
      <vt:lpstr>Calibri Light</vt:lpstr>
      <vt:lpstr>Office 主题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120</cp:revision>
  <dcterms:created xsi:type="dcterms:W3CDTF">2020-06-02T14:00:59Z</dcterms:created>
  <dcterms:modified xsi:type="dcterms:W3CDTF">2020-06-06T00:56:06Z</dcterms:modified>
</cp:coreProperties>
</file>